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6"/>
  </p:notesMasterIdLst>
  <p:sldIdLst>
    <p:sldId id="256" r:id="rId2"/>
    <p:sldId id="368" r:id="rId3"/>
    <p:sldId id="262" r:id="rId4"/>
    <p:sldId id="363" r:id="rId5"/>
    <p:sldId id="364" r:id="rId6"/>
    <p:sldId id="365" r:id="rId7"/>
    <p:sldId id="366" r:id="rId8"/>
    <p:sldId id="257" r:id="rId9"/>
    <p:sldId id="259" r:id="rId10"/>
    <p:sldId id="361" r:id="rId11"/>
    <p:sldId id="258" r:id="rId12"/>
    <p:sldId id="260" r:id="rId13"/>
    <p:sldId id="268" r:id="rId14"/>
    <p:sldId id="263" r:id="rId15"/>
    <p:sldId id="261" r:id="rId16"/>
    <p:sldId id="264" r:id="rId17"/>
    <p:sldId id="265" r:id="rId18"/>
    <p:sldId id="269" r:id="rId19"/>
    <p:sldId id="266" r:id="rId20"/>
    <p:sldId id="362" r:id="rId21"/>
    <p:sldId id="271" r:id="rId22"/>
    <p:sldId id="279" r:id="rId23"/>
    <p:sldId id="274" r:id="rId24"/>
    <p:sldId id="278" r:id="rId25"/>
    <p:sldId id="275" r:id="rId26"/>
    <p:sldId id="267" r:id="rId27"/>
    <p:sldId id="276" r:id="rId28"/>
    <p:sldId id="277" r:id="rId29"/>
    <p:sldId id="280" r:id="rId30"/>
    <p:sldId id="281" r:id="rId31"/>
    <p:sldId id="283" r:id="rId32"/>
    <p:sldId id="315" r:id="rId33"/>
    <p:sldId id="316" r:id="rId34"/>
    <p:sldId id="296" r:id="rId35"/>
    <p:sldId id="317" r:id="rId36"/>
    <p:sldId id="300" r:id="rId37"/>
    <p:sldId id="301" r:id="rId38"/>
    <p:sldId id="302" r:id="rId39"/>
    <p:sldId id="305" r:id="rId40"/>
    <p:sldId id="306" r:id="rId41"/>
    <p:sldId id="307" r:id="rId42"/>
    <p:sldId id="308" r:id="rId43"/>
    <p:sldId id="309" r:id="rId44"/>
    <p:sldId id="310" r:id="rId45"/>
    <p:sldId id="311" r:id="rId46"/>
    <p:sldId id="320" r:id="rId47"/>
    <p:sldId id="312" r:id="rId48"/>
    <p:sldId id="323" r:id="rId49"/>
    <p:sldId id="321" r:id="rId50"/>
    <p:sldId id="352" r:id="rId51"/>
    <p:sldId id="290" r:id="rId52"/>
    <p:sldId id="325" r:id="rId53"/>
    <p:sldId id="326" r:id="rId54"/>
    <p:sldId id="328" r:id="rId55"/>
    <p:sldId id="330" r:id="rId56"/>
    <p:sldId id="331" r:id="rId57"/>
    <p:sldId id="333" r:id="rId58"/>
    <p:sldId id="332" r:id="rId59"/>
    <p:sldId id="288" r:id="rId60"/>
    <p:sldId id="289" r:id="rId61"/>
    <p:sldId id="334" r:id="rId62"/>
    <p:sldId id="335" r:id="rId63"/>
    <p:sldId id="329" r:id="rId64"/>
    <p:sldId id="337" r:id="rId65"/>
    <p:sldId id="338" r:id="rId66"/>
    <p:sldId id="327" r:id="rId67"/>
    <p:sldId id="336" r:id="rId68"/>
    <p:sldId id="339" r:id="rId69"/>
    <p:sldId id="341" r:id="rId70"/>
    <p:sldId id="344" r:id="rId71"/>
    <p:sldId id="346" r:id="rId72"/>
    <p:sldId id="347" r:id="rId73"/>
    <p:sldId id="350" r:id="rId74"/>
    <p:sldId id="348" r:id="rId75"/>
    <p:sldId id="360" r:id="rId76"/>
    <p:sldId id="353" r:id="rId77"/>
    <p:sldId id="356" r:id="rId78"/>
    <p:sldId id="357" r:id="rId79"/>
    <p:sldId id="359" r:id="rId80"/>
    <p:sldId id="358" r:id="rId81"/>
    <p:sldId id="372" r:id="rId82"/>
    <p:sldId id="324" r:id="rId83"/>
    <p:sldId id="371" r:id="rId84"/>
    <p:sldId id="373" r:id="rId8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ijl, thema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Stijl, licht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5758FB7-9AC5-4552-8A53-C91805E547FA}" styleName="Stijl, thema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8B1032C-EA38-4F05-BA0D-38AFFFC7BED3}" styleName="Stijl, licht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56" autoAdjust="0"/>
    <p:restoredTop sz="94660"/>
  </p:normalViewPr>
  <p:slideViewPr>
    <p:cSldViewPr>
      <p:cViewPr>
        <p:scale>
          <a:sx n="66" d="100"/>
          <a:sy n="66" d="100"/>
        </p:scale>
        <p:origin x="-702" y="-126"/>
      </p:cViewPr>
      <p:guideLst>
        <p:guide orient="horz" pos="2160"/>
        <p:guide pos="2880"/>
      </p:guideLst>
    </p:cSldViewPr>
  </p:slideViewPr>
  <p:notesTextViewPr>
    <p:cViewPr>
      <p:scale>
        <a:sx n="100" d="100"/>
        <a:sy n="100" d="100"/>
      </p:scale>
      <p:origin x="0" y="462"/>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C64CF7-E688-41E2-91BB-2E87E36AAFCC}" type="datetimeFigureOut">
              <a:rPr lang="nl-NL" smtClean="0"/>
              <a:pPr/>
              <a:t>12-6-2013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593A20-9AB8-47A2-8862-51F085D5C863}"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ctr"/>
            <a:r>
              <a:rPr lang="nl-NL" dirty="0" smtClean="0">
                <a:ln w="18415" cmpd="sng">
                  <a:solidFill>
                    <a:srgbClr val="FFFFFF"/>
                  </a:solidFill>
                  <a:prstDash val="solid"/>
                </a:ln>
                <a:solidFill>
                  <a:schemeClr val="bg1"/>
                </a:solidFill>
                <a:latin typeface="Arial" pitchFamily="34" charset="0"/>
                <a:cs typeface="Arial" pitchFamily="34" charset="0"/>
              </a:rPr>
              <a:t>Het Oude Testament bevat 330 verbazingwekkend </a:t>
            </a:r>
          </a:p>
          <a:p>
            <a:pPr algn="ctr"/>
            <a:r>
              <a:rPr lang="nl-NL" dirty="0" smtClean="0">
                <a:ln w="18415" cmpd="sng">
                  <a:solidFill>
                    <a:srgbClr val="FFFFFF"/>
                  </a:solidFill>
                  <a:prstDash val="solid"/>
                </a:ln>
                <a:solidFill>
                  <a:schemeClr val="bg1"/>
                </a:solidFill>
                <a:latin typeface="Arial" pitchFamily="34" charset="0"/>
                <a:cs typeface="Arial" pitchFamily="34" charset="0"/>
              </a:rPr>
              <a:t>nauwkeurige en verschillende profetieën over de Christus. </a:t>
            </a:r>
            <a:br>
              <a:rPr lang="nl-NL" dirty="0" smtClean="0">
                <a:ln w="18415" cmpd="sng">
                  <a:solidFill>
                    <a:srgbClr val="FFFFFF"/>
                  </a:solidFill>
                  <a:prstDash val="solid"/>
                </a:ln>
                <a:solidFill>
                  <a:schemeClr val="bg1"/>
                </a:solidFill>
                <a:latin typeface="Arial" pitchFamily="34" charset="0"/>
                <a:cs typeface="Arial" pitchFamily="34" charset="0"/>
              </a:rPr>
            </a:br>
            <a:r>
              <a:rPr lang="nl-NL" dirty="0" smtClean="0">
                <a:ln w="18415" cmpd="sng">
                  <a:solidFill>
                    <a:srgbClr val="FFFFFF"/>
                  </a:solidFill>
                  <a:prstDash val="solid"/>
                </a:ln>
                <a:solidFill>
                  <a:schemeClr val="bg1"/>
                </a:solidFill>
                <a:latin typeface="Arial" pitchFamily="34" charset="0"/>
                <a:cs typeface="Arial" pitchFamily="34" charset="0"/>
              </a:rPr>
              <a:t>Daarnaast staan er tal van beelden, vergelijkingen, </a:t>
            </a:r>
            <a:br>
              <a:rPr lang="nl-NL" dirty="0" smtClean="0">
                <a:ln w="18415" cmpd="sng">
                  <a:solidFill>
                    <a:srgbClr val="FFFFFF"/>
                  </a:solidFill>
                  <a:prstDash val="solid"/>
                </a:ln>
                <a:solidFill>
                  <a:schemeClr val="bg1"/>
                </a:solidFill>
                <a:latin typeface="Arial" pitchFamily="34" charset="0"/>
                <a:cs typeface="Arial" pitchFamily="34" charset="0"/>
              </a:rPr>
            </a:br>
            <a:r>
              <a:rPr lang="nl-NL" dirty="0" smtClean="0">
                <a:ln w="18415" cmpd="sng">
                  <a:solidFill>
                    <a:srgbClr val="FFFFFF"/>
                  </a:solidFill>
                  <a:prstDash val="solid"/>
                </a:ln>
                <a:solidFill>
                  <a:schemeClr val="bg1"/>
                </a:solidFill>
                <a:latin typeface="Arial" pitchFamily="34" charset="0"/>
                <a:cs typeface="Arial" pitchFamily="34" charset="0"/>
              </a:rPr>
              <a:t>typen en illustraties die naar Jezus verwijzen!</a:t>
            </a:r>
            <a:endParaRPr lang="nl-NL" dirty="0" smtClean="0">
              <a:latin typeface="Arial" pitchFamily="34" charset="0"/>
              <a:cs typeface="Arial" pitchFamily="34" charset="0"/>
            </a:endParaRPr>
          </a:p>
          <a:p>
            <a:endParaRPr lang="nl-NL" dirty="0"/>
          </a:p>
        </p:txBody>
      </p:sp>
      <p:sp>
        <p:nvSpPr>
          <p:cNvPr id="4" name="Tijdelijke aanduiding voor dianummer 3"/>
          <p:cNvSpPr>
            <a:spLocks noGrp="1"/>
          </p:cNvSpPr>
          <p:nvPr>
            <p:ph type="sldNum" sz="quarter" idx="10"/>
          </p:nvPr>
        </p:nvSpPr>
        <p:spPr/>
        <p:txBody>
          <a:bodyPr/>
          <a:lstStyle/>
          <a:p>
            <a:fld id="{B1593A20-9AB8-47A2-8862-51F085D5C863}" type="slidenum">
              <a:rPr lang="nl-NL" smtClean="0"/>
              <a:pPr/>
              <a:t>4</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b="0" i="0" kern="1200" dirty="0" smtClean="0">
                <a:solidFill>
                  <a:schemeClr val="tx1"/>
                </a:solidFill>
                <a:latin typeface="+mn-lt"/>
                <a:ea typeface="+mn-ea"/>
                <a:cs typeface="+mn-cs"/>
              </a:rPr>
              <a:t> In de wet van het Jubeljaar was nog een wet opgenomen, die in hetzelfde hoofdstuk, dat we behandelen, is beschreven:</a:t>
            </a:r>
          </a:p>
          <a:p>
            <a:r>
              <a:rPr lang="nl-NL" sz="1200" i="1" kern="1200" dirty="0" smtClean="0">
                <a:solidFill>
                  <a:schemeClr val="tx1"/>
                </a:solidFill>
                <a:latin typeface="+mn-lt"/>
                <a:ea typeface="+mn-ea"/>
                <a:cs typeface="+mn-cs"/>
              </a:rPr>
              <a:t>"Wanneer uw broeder verarmd is en iets van zijn bezitting heeft moeten verkopen, dan zal zijn naaste bloedverwant als losser optreden en hij zal loskopen wat zijn broeder heeft moeten verkopen."</a:t>
            </a:r>
            <a:r>
              <a:rPr lang="nl-NL" dirty="0" smtClean="0"/>
              <a:t> </a:t>
            </a:r>
            <a:br>
              <a:rPr lang="nl-NL" dirty="0" smtClean="0"/>
            </a:br>
            <a:r>
              <a:rPr lang="nl-NL" sz="1200" kern="1200" dirty="0" smtClean="0">
                <a:solidFill>
                  <a:schemeClr val="tx1"/>
                </a:solidFill>
                <a:latin typeface="+mn-lt"/>
                <a:ea typeface="+mn-ea"/>
                <a:cs typeface="+mn-cs"/>
              </a:rPr>
              <a:t>(Leviticus 25:25)</a:t>
            </a:r>
            <a:r>
              <a:rPr lang="nl-NL" sz="1200" b="0" i="0" kern="1200" dirty="0" smtClean="0">
                <a:solidFill>
                  <a:schemeClr val="tx1"/>
                </a:solidFill>
                <a:latin typeface="+mn-lt"/>
                <a:ea typeface="+mn-ea"/>
                <a:cs typeface="+mn-cs"/>
              </a:rPr>
              <a:t>Dat gold ook als men gedwongen was zich als slaaf te verkopen:</a:t>
            </a:r>
          </a:p>
          <a:p>
            <a:r>
              <a:rPr lang="nl-NL" sz="1200" i="1" kern="1200" dirty="0" smtClean="0">
                <a:solidFill>
                  <a:schemeClr val="tx1"/>
                </a:solidFill>
                <a:latin typeface="+mn-lt"/>
                <a:ea typeface="+mn-ea"/>
                <a:cs typeface="+mn-cs"/>
              </a:rPr>
              <a:t>"dan zal hij, nadat hij zich verkocht heeft, recht van lossing hebben: een van zijn broeders mag hem loskopen."</a:t>
            </a:r>
            <a:r>
              <a:rPr lang="nl-NL" sz="1200" b="0" i="0" kern="1200" dirty="0" smtClean="0">
                <a:solidFill>
                  <a:schemeClr val="tx1"/>
                </a:solidFill>
                <a:latin typeface="+mn-lt"/>
                <a:ea typeface="+mn-ea"/>
                <a:cs typeface="+mn-cs"/>
              </a:rPr>
              <a:t>Zo gaf God een voorziening om slaven, maar ook bezittingen terug te kunnen krijgen voordat het Jubeljaar was aangebroken.</a:t>
            </a:r>
          </a:p>
          <a:p>
            <a:r>
              <a:rPr lang="nl-NL" sz="1200" b="0" i="0" kern="1200" dirty="0" smtClean="0">
                <a:solidFill>
                  <a:schemeClr val="tx1"/>
                </a:solidFill>
                <a:latin typeface="+mn-lt"/>
                <a:ea typeface="+mn-ea"/>
                <a:cs typeface="+mn-cs"/>
              </a:rPr>
              <a:t>Die naaste bloedverwant, de losser is een prachtig beeld van de Verlosser, die kwam om ons los te kopen uit de macht van de zonde en de dood.</a:t>
            </a:r>
          </a:p>
          <a:p>
            <a:endParaRPr lang="nl-NL" dirty="0"/>
          </a:p>
        </p:txBody>
      </p:sp>
      <p:sp>
        <p:nvSpPr>
          <p:cNvPr id="4" name="Tijdelijke aanduiding voor dianummer 3"/>
          <p:cNvSpPr>
            <a:spLocks noGrp="1"/>
          </p:cNvSpPr>
          <p:nvPr>
            <p:ph type="sldNum" sz="quarter" idx="10"/>
          </p:nvPr>
        </p:nvSpPr>
        <p:spPr/>
        <p:txBody>
          <a:bodyPr/>
          <a:lstStyle/>
          <a:p>
            <a:fld id="{B1593A20-9AB8-47A2-8862-51F085D5C863}" type="slidenum">
              <a:rPr lang="nl-NL" smtClean="0"/>
              <a:pPr/>
              <a:t>67</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b="0" i="0" kern="1200" dirty="0" smtClean="0">
                <a:solidFill>
                  <a:schemeClr val="tx1"/>
                </a:solidFill>
                <a:latin typeface="+mn-lt"/>
                <a:ea typeface="+mn-ea"/>
                <a:cs typeface="+mn-cs"/>
              </a:rPr>
              <a:t> In de wet van het Jubeljaar was nog een wet opgenomen, die in hetzelfde hoofdstuk, dat we behandelen, is beschreven:</a:t>
            </a:r>
          </a:p>
          <a:p>
            <a:r>
              <a:rPr lang="nl-NL" sz="1200" i="1" kern="1200" dirty="0" smtClean="0">
                <a:solidFill>
                  <a:schemeClr val="tx1"/>
                </a:solidFill>
                <a:latin typeface="+mn-lt"/>
                <a:ea typeface="+mn-ea"/>
                <a:cs typeface="+mn-cs"/>
              </a:rPr>
              <a:t>"Wanneer uw broeder verarmd is en iets van zijn bezitting heeft moeten verkopen, dan zal zijn naaste bloedverwant als losser optreden en hij zal loskopen wat zijn broeder heeft moeten verkopen."</a:t>
            </a:r>
            <a:r>
              <a:rPr lang="nl-NL" dirty="0" smtClean="0"/>
              <a:t> </a:t>
            </a:r>
            <a:br>
              <a:rPr lang="nl-NL" dirty="0" smtClean="0"/>
            </a:br>
            <a:r>
              <a:rPr lang="nl-NL" sz="1200" kern="1200" dirty="0" smtClean="0">
                <a:solidFill>
                  <a:schemeClr val="tx1"/>
                </a:solidFill>
                <a:latin typeface="+mn-lt"/>
                <a:ea typeface="+mn-ea"/>
                <a:cs typeface="+mn-cs"/>
              </a:rPr>
              <a:t>(Leviticus 25:25)</a:t>
            </a:r>
            <a:r>
              <a:rPr lang="nl-NL" sz="1200" b="0" i="0" kern="1200" dirty="0" smtClean="0">
                <a:solidFill>
                  <a:schemeClr val="tx1"/>
                </a:solidFill>
                <a:latin typeface="+mn-lt"/>
                <a:ea typeface="+mn-ea"/>
                <a:cs typeface="+mn-cs"/>
              </a:rPr>
              <a:t>Dat gold ook als men gedwongen was zich als slaaf te verkopen:</a:t>
            </a:r>
          </a:p>
          <a:p>
            <a:r>
              <a:rPr lang="nl-NL" sz="1200" i="1" kern="1200" dirty="0" smtClean="0">
                <a:solidFill>
                  <a:schemeClr val="tx1"/>
                </a:solidFill>
                <a:latin typeface="+mn-lt"/>
                <a:ea typeface="+mn-ea"/>
                <a:cs typeface="+mn-cs"/>
              </a:rPr>
              <a:t>"dan zal hij, nadat hij zich verkocht heeft, recht van lossing hebben: een van zijn broeders mag hem loskopen."</a:t>
            </a:r>
            <a:r>
              <a:rPr lang="nl-NL" sz="1200" b="0" i="0" kern="1200" dirty="0" smtClean="0">
                <a:solidFill>
                  <a:schemeClr val="tx1"/>
                </a:solidFill>
                <a:latin typeface="+mn-lt"/>
                <a:ea typeface="+mn-ea"/>
                <a:cs typeface="+mn-cs"/>
              </a:rPr>
              <a:t>Zo gaf God een voorziening om slaven, maar ook bezittingen terug te kunnen krijgen voordat het Jubeljaar was aangebroken.</a:t>
            </a:r>
          </a:p>
          <a:p>
            <a:r>
              <a:rPr lang="nl-NL" sz="1200" b="0" i="0" kern="1200" dirty="0" smtClean="0">
                <a:solidFill>
                  <a:schemeClr val="tx1"/>
                </a:solidFill>
                <a:latin typeface="+mn-lt"/>
                <a:ea typeface="+mn-ea"/>
                <a:cs typeface="+mn-cs"/>
              </a:rPr>
              <a:t>Die naaste bloedverwant, de losser is een prachtig beeld van de Verlosser, die kwam om ons los te kopen uit de macht van de zonde en de dood.</a:t>
            </a:r>
          </a:p>
          <a:p>
            <a:endParaRPr lang="nl-NL" dirty="0"/>
          </a:p>
        </p:txBody>
      </p:sp>
      <p:sp>
        <p:nvSpPr>
          <p:cNvPr id="4" name="Tijdelijke aanduiding voor dianummer 3"/>
          <p:cNvSpPr>
            <a:spLocks noGrp="1"/>
          </p:cNvSpPr>
          <p:nvPr>
            <p:ph type="sldNum" sz="quarter" idx="10"/>
          </p:nvPr>
        </p:nvSpPr>
        <p:spPr/>
        <p:txBody>
          <a:bodyPr/>
          <a:lstStyle/>
          <a:p>
            <a:fld id="{B1593A20-9AB8-47A2-8862-51F085D5C863}" type="slidenum">
              <a:rPr lang="nl-NL" smtClean="0"/>
              <a:pPr/>
              <a:t>68</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B1593A20-9AB8-47A2-8862-51F085D5C863}" type="slidenum">
              <a:rPr lang="nl-NL" smtClean="0"/>
              <a:pPr/>
              <a:t>69</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B1593A20-9AB8-47A2-8862-51F085D5C863}" type="slidenum">
              <a:rPr lang="nl-NL" smtClean="0"/>
              <a:pPr/>
              <a:t>70</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dirty="0" err="1" smtClean="0"/>
              <a:t>Jezus</a:t>
            </a:r>
            <a:r>
              <a:rPr lang="en-US" dirty="0" smtClean="0"/>
              <a:t> </a:t>
            </a:r>
            <a:r>
              <a:rPr lang="en-US" dirty="0" err="1" smtClean="0"/>
              <a:t>droeg</a:t>
            </a:r>
            <a:r>
              <a:rPr lang="en-US" dirty="0" smtClean="0"/>
              <a:t> de </a:t>
            </a:r>
            <a:r>
              <a:rPr lang="en-US" dirty="0" err="1" smtClean="0"/>
              <a:t>poorten</a:t>
            </a:r>
            <a:r>
              <a:rPr lang="en-US" dirty="0" smtClean="0"/>
              <a:t> van de </a:t>
            </a:r>
            <a:r>
              <a:rPr lang="en-US" dirty="0" err="1" smtClean="0"/>
              <a:t>dood</a:t>
            </a:r>
            <a:r>
              <a:rPr lang="en-US" dirty="0" smtClean="0"/>
              <a:t>, de </a:t>
            </a:r>
            <a:r>
              <a:rPr lang="en-US" dirty="0" err="1" smtClean="0"/>
              <a:t>hel</a:t>
            </a:r>
            <a:r>
              <a:rPr lang="en-US" dirty="0" smtClean="0"/>
              <a:t> en het </a:t>
            </a:r>
            <a:r>
              <a:rPr lang="en-US" dirty="0" err="1" smtClean="0"/>
              <a:t>graf</a:t>
            </a:r>
            <a:r>
              <a:rPr lang="en-US" baseline="0" dirty="0" smtClean="0"/>
              <a:t> </a:t>
            </a:r>
            <a:r>
              <a:rPr lang="en-US" baseline="0" dirty="0" err="1" smtClean="0"/>
              <a:t>weg</a:t>
            </a:r>
            <a:r>
              <a:rPr lang="en-US" baseline="0" dirty="0" smtClean="0"/>
              <a:t>. </a:t>
            </a:r>
            <a:br>
              <a:rPr lang="en-US" baseline="0" dirty="0" smtClean="0"/>
            </a:br>
            <a:r>
              <a:rPr lang="en-US" baseline="0" dirty="0" err="1" smtClean="0"/>
              <a:t>Machten</a:t>
            </a:r>
            <a:r>
              <a:rPr lang="en-US" baseline="0" dirty="0" smtClean="0"/>
              <a:t> van </a:t>
            </a:r>
            <a:r>
              <a:rPr lang="en-US" baseline="0" dirty="0" err="1" smtClean="0"/>
              <a:t>satan</a:t>
            </a:r>
            <a:r>
              <a:rPr lang="en-US" baseline="0" dirty="0" smtClean="0"/>
              <a:t>, </a:t>
            </a:r>
            <a:r>
              <a:rPr lang="en-US" baseline="0" dirty="0" err="1" smtClean="0"/>
              <a:t>zonde</a:t>
            </a:r>
            <a:r>
              <a:rPr lang="en-US" baseline="0" dirty="0" smtClean="0"/>
              <a:t> en </a:t>
            </a:r>
            <a:r>
              <a:rPr lang="en-US" baseline="0" dirty="0" err="1" smtClean="0"/>
              <a:t>dood</a:t>
            </a:r>
            <a:r>
              <a:rPr lang="en-US" baseline="0" dirty="0" smtClean="0"/>
              <a:t>.</a:t>
            </a:r>
            <a:endParaRPr lang="nl-NL" dirty="0"/>
          </a:p>
        </p:txBody>
      </p:sp>
      <p:sp>
        <p:nvSpPr>
          <p:cNvPr id="4" name="Tijdelijke aanduiding voor dianummer 3"/>
          <p:cNvSpPr>
            <a:spLocks noGrp="1"/>
          </p:cNvSpPr>
          <p:nvPr>
            <p:ph type="sldNum" sz="quarter" idx="10"/>
          </p:nvPr>
        </p:nvSpPr>
        <p:spPr/>
        <p:txBody>
          <a:bodyPr/>
          <a:lstStyle/>
          <a:p>
            <a:fld id="{B1593A20-9AB8-47A2-8862-51F085D5C863}" type="slidenum">
              <a:rPr lang="nl-NL" smtClean="0"/>
              <a:pPr/>
              <a:t>74</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dirty="0" err="1" smtClean="0"/>
              <a:t>Jezus</a:t>
            </a:r>
            <a:r>
              <a:rPr lang="en-US" dirty="0" smtClean="0"/>
              <a:t> </a:t>
            </a:r>
            <a:r>
              <a:rPr lang="en-US" dirty="0" err="1" smtClean="0"/>
              <a:t>droeg</a:t>
            </a:r>
            <a:r>
              <a:rPr lang="en-US" dirty="0" smtClean="0"/>
              <a:t> de </a:t>
            </a:r>
            <a:r>
              <a:rPr lang="en-US" dirty="0" err="1" smtClean="0"/>
              <a:t>poorten</a:t>
            </a:r>
            <a:r>
              <a:rPr lang="en-US" dirty="0" smtClean="0"/>
              <a:t> van de </a:t>
            </a:r>
            <a:r>
              <a:rPr lang="en-US" dirty="0" err="1" smtClean="0"/>
              <a:t>dood</a:t>
            </a:r>
            <a:r>
              <a:rPr lang="en-US" dirty="0" smtClean="0"/>
              <a:t>, de </a:t>
            </a:r>
            <a:r>
              <a:rPr lang="en-US" dirty="0" err="1" smtClean="0"/>
              <a:t>hel</a:t>
            </a:r>
            <a:r>
              <a:rPr lang="en-US" dirty="0" smtClean="0"/>
              <a:t> en het </a:t>
            </a:r>
            <a:r>
              <a:rPr lang="en-US" dirty="0" err="1" smtClean="0"/>
              <a:t>graf</a:t>
            </a:r>
            <a:r>
              <a:rPr lang="en-US" baseline="0" dirty="0" smtClean="0"/>
              <a:t> </a:t>
            </a:r>
            <a:r>
              <a:rPr lang="en-US" baseline="0" dirty="0" err="1" smtClean="0"/>
              <a:t>weg</a:t>
            </a:r>
            <a:r>
              <a:rPr lang="en-US" baseline="0" dirty="0" smtClean="0"/>
              <a:t>. </a:t>
            </a:r>
            <a:br>
              <a:rPr lang="en-US" baseline="0" dirty="0" smtClean="0"/>
            </a:br>
            <a:r>
              <a:rPr lang="en-US" baseline="0" dirty="0" err="1" smtClean="0"/>
              <a:t>Machten</a:t>
            </a:r>
            <a:r>
              <a:rPr lang="en-US" baseline="0" dirty="0" smtClean="0"/>
              <a:t> van </a:t>
            </a:r>
            <a:r>
              <a:rPr lang="en-US" baseline="0" dirty="0" err="1" smtClean="0"/>
              <a:t>satan</a:t>
            </a:r>
            <a:r>
              <a:rPr lang="en-US" baseline="0" dirty="0" smtClean="0"/>
              <a:t>, </a:t>
            </a:r>
            <a:r>
              <a:rPr lang="en-US" baseline="0" dirty="0" err="1" smtClean="0"/>
              <a:t>zonde</a:t>
            </a:r>
            <a:r>
              <a:rPr lang="en-US" baseline="0" dirty="0" smtClean="0"/>
              <a:t> en </a:t>
            </a:r>
            <a:r>
              <a:rPr lang="en-US" baseline="0" dirty="0" err="1" smtClean="0"/>
              <a:t>dood</a:t>
            </a:r>
            <a:r>
              <a:rPr lang="en-US" baseline="0" dirty="0" smtClean="0"/>
              <a:t>.</a:t>
            </a:r>
            <a:endParaRPr lang="nl-NL" dirty="0"/>
          </a:p>
        </p:txBody>
      </p:sp>
      <p:sp>
        <p:nvSpPr>
          <p:cNvPr id="4" name="Tijdelijke aanduiding voor dianummer 3"/>
          <p:cNvSpPr>
            <a:spLocks noGrp="1"/>
          </p:cNvSpPr>
          <p:nvPr>
            <p:ph type="sldNum" sz="quarter" idx="10"/>
          </p:nvPr>
        </p:nvSpPr>
        <p:spPr/>
        <p:txBody>
          <a:bodyPr/>
          <a:lstStyle/>
          <a:p>
            <a:fld id="{B1593A20-9AB8-47A2-8862-51F085D5C863}" type="slidenum">
              <a:rPr lang="nl-NL" smtClean="0"/>
              <a:pPr/>
              <a:t>76</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B1593A20-9AB8-47A2-8862-51F085D5C863}" type="slidenum">
              <a:rPr lang="nl-NL" smtClean="0"/>
              <a:pPr/>
              <a:t>52</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dirty="0" smtClean="0"/>
              <a:t>120%</a:t>
            </a:r>
          </a:p>
          <a:p>
            <a:r>
              <a:rPr lang="nl-NL" dirty="0" smtClean="0"/>
              <a:t>Ik had nog een vraag of opmerking m.b.t. het schuldoffer (</a:t>
            </a:r>
            <a:r>
              <a:rPr lang="nl-NL" dirty="0" err="1" smtClean="0"/>
              <a:t>Lev</a:t>
            </a:r>
            <a:r>
              <a:rPr lang="nl-NL" dirty="0" smtClean="0"/>
              <a:t>. 5).</a:t>
            </a:r>
          </a:p>
          <a:p>
            <a:r>
              <a:rPr lang="nl-NL" dirty="0" smtClean="0"/>
              <a:t>In </a:t>
            </a:r>
            <a:r>
              <a:rPr lang="nl-NL" dirty="0" err="1" smtClean="0"/>
              <a:t>Lev</a:t>
            </a:r>
            <a:r>
              <a:rPr lang="nl-NL" dirty="0" smtClean="0"/>
              <a:t>. 5:16 en 6:5 staat dat 1/5 deel toegevoegd moest worden. Ik heb eens iemand horen zeggen dat je kunt stellen dat Christus a.h.w. ruim voldoende betaald heeft met Zijn offer. Hij heeft niet net aan 100% voldaan aan de eisen, maar heeft 120% volbracht. Vindt u dat we deze toepassing kunnen maken o.g.v. deze teksten?</a:t>
            </a:r>
          </a:p>
          <a:p>
            <a:r>
              <a:rPr lang="nl-NL" dirty="0" smtClean="0"/>
              <a:t> </a:t>
            </a: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B1593A20-9AB8-47A2-8862-51F085D5C863}" type="slidenum">
              <a:rPr lang="nl-NL" smtClean="0"/>
              <a:pPr/>
              <a:t>53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Eerst moet aan Gods heilige eisen worden voldaan, dan aan de behoeften</a:t>
            </a:r>
          </a:p>
          <a:p>
            <a:r>
              <a:rPr lang="nl-NL" dirty="0" smtClean="0"/>
              <a:t>van het volk.</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b="1" kern="1200" dirty="0" smtClean="0">
                <a:solidFill>
                  <a:schemeClr val="tx1"/>
                </a:solidFill>
                <a:latin typeface="+mn-lt"/>
                <a:ea typeface="+mn-ea"/>
                <a:cs typeface="+mn-cs"/>
              </a:rPr>
              <a:t>Dode bok</a:t>
            </a:r>
            <a:r>
              <a:rPr lang="nl-NL" sz="1200" kern="1200" dirty="0" smtClean="0">
                <a:solidFill>
                  <a:schemeClr val="tx1"/>
                </a:solidFill>
                <a:latin typeface="+mn-lt"/>
                <a:ea typeface="+mn-ea"/>
                <a:cs typeface="+mn-cs"/>
              </a:rPr>
              <a:t> – Eén bok stierf voor allen. Mes werd op de keel gezet. Vloeide bloed. Hogepriester ging het heiligdom binnen (niemand was er bij, zaak tussen de hogepriester en God). </a:t>
            </a:r>
            <a:br>
              <a:rPr lang="nl-NL" sz="1200" kern="1200" dirty="0" smtClean="0">
                <a:solidFill>
                  <a:schemeClr val="tx1"/>
                </a:solidFill>
                <a:latin typeface="+mn-lt"/>
                <a:ea typeface="+mn-ea"/>
                <a:cs typeface="+mn-cs"/>
              </a:rPr>
            </a:br>
            <a:r>
              <a:rPr lang="nl-NL" sz="1200" kern="1200" dirty="0" smtClean="0">
                <a:solidFill>
                  <a:schemeClr val="tx1"/>
                </a:solidFill>
                <a:latin typeface="+mn-lt"/>
                <a:ea typeface="+mn-ea"/>
                <a:cs typeface="+mn-cs"/>
              </a:rPr>
              <a:t>Met bloed ging Hij het heiligdom in. Jezus is alleen het heiligdom ingegaan en verzoening voor het hele volk aangebracht. Toen de Vader het bloed van Jezus zag, was hij tevreden.  </a:t>
            </a:r>
          </a:p>
          <a:p>
            <a:endParaRPr lang="nl-NL" dirty="0"/>
          </a:p>
        </p:txBody>
      </p:sp>
      <p:sp>
        <p:nvSpPr>
          <p:cNvPr id="4" name="Tijdelijke aanduiding voor dianummer 3"/>
          <p:cNvSpPr>
            <a:spLocks noGrp="1"/>
          </p:cNvSpPr>
          <p:nvPr>
            <p:ph type="sldNum" sz="quarter" idx="10"/>
          </p:nvPr>
        </p:nvSpPr>
        <p:spPr/>
        <p:txBody>
          <a:bodyPr/>
          <a:lstStyle/>
          <a:p>
            <a:fld id="{B1593A20-9AB8-47A2-8862-51F085D5C863}" type="slidenum">
              <a:rPr lang="nl-NL" smtClean="0"/>
              <a:pPr/>
              <a:t>57</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b="1" kern="1200" dirty="0" smtClean="0">
                <a:solidFill>
                  <a:schemeClr val="tx1"/>
                </a:solidFill>
                <a:latin typeface="+mn-lt"/>
                <a:ea typeface="+mn-ea"/>
                <a:cs typeface="+mn-cs"/>
              </a:rPr>
              <a:t>Levende bok – </a:t>
            </a:r>
            <a:r>
              <a:rPr lang="nl-NL" sz="1200" kern="1200" dirty="0" smtClean="0">
                <a:solidFill>
                  <a:schemeClr val="tx1"/>
                </a:solidFill>
                <a:latin typeface="+mn-lt"/>
                <a:ea typeface="+mn-ea"/>
                <a:cs typeface="+mn-cs"/>
              </a:rPr>
              <a:t>Voor aller oog (werd met het uitspreken van de zonden van het volk) de ongerechtigheden, zonden op het onschuldige dier gelegd. </a:t>
            </a:r>
            <a:br>
              <a:rPr lang="nl-NL" sz="1200" kern="1200" dirty="0" smtClean="0">
                <a:solidFill>
                  <a:schemeClr val="tx1"/>
                </a:solidFill>
                <a:latin typeface="+mn-lt"/>
                <a:ea typeface="+mn-ea"/>
                <a:cs typeface="+mn-cs"/>
              </a:rPr>
            </a:br>
            <a:r>
              <a:rPr lang="nl-NL" sz="1200" kern="1200" dirty="0" smtClean="0">
                <a:solidFill>
                  <a:schemeClr val="tx1"/>
                </a:solidFill>
                <a:latin typeface="+mn-lt"/>
                <a:ea typeface="+mn-ea"/>
                <a:cs typeface="+mn-cs"/>
              </a:rPr>
              <a:t>Handen op de kop, naar beneden duwen. OVERDRACHT.</a:t>
            </a:r>
            <a:br>
              <a:rPr lang="nl-NL" sz="1200" kern="1200" dirty="0" smtClean="0">
                <a:solidFill>
                  <a:schemeClr val="tx1"/>
                </a:solidFill>
                <a:latin typeface="+mn-lt"/>
                <a:ea typeface="+mn-ea"/>
                <a:cs typeface="+mn-cs"/>
              </a:rPr>
            </a:br>
            <a:r>
              <a:rPr lang="nl-NL" sz="1200" u="sng" kern="1200" dirty="0" smtClean="0">
                <a:solidFill>
                  <a:schemeClr val="tx1"/>
                </a:solidFill>
                <a:latin typeface="+mn-lt"/>
                <a:ea typeface="+mn-ea"/>
                <a:cs typeface="+mn-cs"/>
              </a:rPr>
              <a:t>Door iemand uit het volk, iemand die voorhanden is,</a:t>
            </a:r>
            <a:r>
              <a:rPr lang="nl-NL" sz="1200" kern="1200" dirty="0" smtClean="0">
                <a:solidFill>
                  <a:schemeClr val="tx1"/>
                </a:solidFill>
                <a:latin typeface="+mn-lt"/>
                <a:ea typeface="+mn-ea"/>
                <a:cs typeface="+mn-cs"/>
              </a:rPr>
              <a:t> werd dit dier buiten de legerplaats, weggebracht. De woestijn in. De eenzaamheid in. Verdween uit het oog.</a:t>
            </a:r>
          </a:p>
          <a:p>
            <a:r>
              <a:rPr lang="nl-NL" sz="1200" kern="1200" dirty="0" smtClean="0">
                <a:solidFill>
                  <a:schemeClr val="tx1"/>
                </a:solidFill>
                <a:latin typeface="+mn-lt"/>
                <a:ea typeface="+mn-ea"/>
                <a:cs typeface="+mn-cs"/>
              </a:rPr>
              <a:t>Prachtig beeld van wat met uw zonden gebeurd is als u uw zonden oprecht beleden hebt. Ze hangen niet meer boven uw leven. </a:t>
            </a:r>
          </a:p>
          <a:p>
            <a:r>
              <a:rPr lang="nl-NL" sz="1200" kern="1200" dirty="0" smtClean="0">
                <a:solidFill>
                  <a:schemeClr val="tx1"/>
                </a:solidFill>
                <a:latin typeface="+mn-lt"/>
                <a:ea typeface="+mn-ea"/>
                <a:cs typeface="+mn-cs"/>
              </a:rPr>
              <a:t>Zie het Lam Gods dat de zonden der wereld wegdraagt! Weg, uit het gezicht, nooit meer te zien! </a:t>
            </a:r>
          </a:p>
          <a:p>
            <a:endParaRPr lang="nl-NL" dirty="0"/>
          </a:p>
        </p:txBody>
      </p:sp>
      <p:sp>
        <p:nvSpPr>
          <p:cNvPr id="4" name="Tijdelijke aanduiding voor dianummer 3"/>
          <p:cNvSpPr>
            <a:spLocks noGrp="1"/>
          </p:cNvSpPr>
          <p:nvPr>
            <p:ph type="sldNum" sz="quarter" idx="10"/>
          </p:nvPr>
        </p:nvSpPr>
        <p:spPr/>
        <p:txBody>
          <a:bodyPr/>
          <a:lstStyle/>
          <a:p>
            <a:fld id="{B1593A20-9AB8-47A2-8862-51F085D5C863}" type="slidenum">
              <a:rPr lang="nl-NL" smtClean="0"/>
              <a:pPr/>
              <a:t>58</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b="0" i="0" kern="1200" dirty="0" smtClean="0">
                <a:solidFill>
                  <a:schemeClr val="tx1"/>
                </a:solidFill>
                <a:latin typeface="+mn-lt"/>
                <a:ea typeface="+mn-ea"/>
                <a:cs typeface="+mn-cs"/>
              </a:rPr>
              <a:t>Israel kende elke zevende dag een dag van rust, de sabbat. Daarnaast vierde men elk zevende jaar het sabbatsjaar. In dat jaar mocht het land niet worden bewerkt. Het land en het volk kwamen tot rust. Zo deed men energie op om in de zes jaar daarna weer het werk aan te kunnen.</a:t>
            </a:r>
          </a:p>
          <a:p>
            <a:r>
              <a:rPr lang="nl-NL" sz="1200" b="0" i="0" kern="1200" dirty="0" smtClean="0">
                <a:solidFill>
                  <a:schemeClr val="tx1"/>
                </a:solidFill>
                <a:latin typeface="+mn-lt"/>
                <a:ea typeface="+mn-ea"/>
                <a:cs typeface="+mn-cs"/>
              </a:rPr>
              <a:t>Maar het ultieme feest vierde men in het Jubeljaar, het jaar, waarin iedereen weer een nieuwe en frisse start kon maken. Het was de sabbat der sabbatten!</a:t>
            </a:r>
          </a:p>
          <a:p>
            <a:endParaRPr lang="nl-NL" dirty="0"/>
          </a:p>
        </p:txBody>
      </p:sp>
      <p:sp>
        <p:nvSpPr>
          <p:cNvPr id="4" name="Tijdelijke aanduiding voor dianummer 3"/>
          <p:cNvSpPr>
            <a:spLocks noGrp="1"/>
          </p:cNvSpPr>
          <p:nvPr>
            <p:ph type="sldNum" sz="quarter" idx="10"/>
          </p:nvPr>
        </p:nvSpPr>
        <p:spPr/>
        <p:txBody>
          <a:bodyPr/>
          <a:lstStyle/>
          <a:p>
            <a:fld id="{B1593A20-9AB8-47A2-8862-51F085D5C863}" type="slidenum">
              <a:rPr lang="nl-NL" smtClean="0"/>
              <a:pPr/>
              <a:t>61</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b="0" i="0" kern="1200" dirty="0" smtClean="0">
                <a:solidFill>
                  <a:schemeClr val="tx1"/>
                </a:solidFill>
                <a:latin typeface="+mn-lt"/>
                <a:ea typeface="+mn-ea"/>
                <a:cs typeface="+mn-cs"/>
              </a:rPr>
              <a:t> In de wet van het Jubeljaar was nog een wet opgenomen, die in hetzelfde hoofdstuk, dat we behandelen, is beschreven:</a:t>
            </a:r>
          </a:p>
          <a:p>
            <a:r>
              <a:rPr lang="nl-NL" sz="1200" i="1" kern="1200" dirty="0" smtClean="0">
                <a:solidFill>
                  <a:schemeClr val="tx1"/>
                </a:solidFill>
                <a:latin typeface="+mn-lt"/>
                <a:ea typeface="+mn-ea"/>
                <a:cs typeface="+mn-cs"/>
              </a:rPr>
              <a:t>"Wanneer uw broeder verarmd is en iets van zijn bezitting heeft moeten verkopen, dan zal zijn naaste bloedverwant als losser optreden en hij zal loskopen wat zijn broeder heeft moeten verkopen."</a:t>
            </a:r>
            <a:r>
              <a:rPr lang="nl-NL" dirty="0" smtClean="0"/>
              <a:t> </a:t>
            </a:r>
            <a:br>
              <a:rPr lang="nl-NL" dirty="0" smtClean="0"/>
            </a:br>
            <a:r>
              <a:rPr lang="nl-NL" sz="1200" kern="1200" dirty="0" smtClean="0">
                <a:solidFill>
                  <a:schemeClr val="tx1"/>
                </a:solidFill>
                <a:latin typeface="+mn-lt"/>
                <a:ea typeface="+mn-ea"/>
                <a:cs typeface="+mn-cs"/>
              </a:rPr>
              <a:t>(Leviticus 25:25)</a:t>
            </a:r>
            <a:r>
              <a:rPr lang="nl-NL" sz="1200" b="0" i="0" kern="1200" dirty="0" smtClean="0">
                <a:solidFill>
                  <a:schemeClr val="tx1"/>
                </a:solidFill>
                <a:latin typeface="+mn-lt"/>
                <a:ea typeface="+mn-ea"/>
                <a:cs typeface="+mn-cs"/>
              </a:rPr>
              <a:t>Dat gold ook als men gedwongen was zich als slaaf te verkopen:</a:t>
            </a:r>
          </a:p>
          <a:p>
            <a:r>
              <a:rPr lang="nl-NL" sz="1200" i="1" kern="1200" dirty="0" smtClean="0">
                <a:solidFill>
                  <a:schemeClr val="tx1"/>
                </a:solidFill>
                <a:latin typeface="+mn-lt"/>
                <a:ea typeface="+mn-ea"/>
                <a:cs typeface="+mn-cs"/>
              </a:rPr>
              <a:t>"dan zal hij, nadat hij zich verkocht heeft, recht van lossing hebben: een van zijn broeders mag hem loskopen."</a:t>
            </a:r>
            <a:r>
              <a:rPr lang="nl-NL" sz="1200" b="0" i="0" kern="1200" dirty="0" smtClean="0">
                <a:solidFill>
                  <a:schemeClr val="tx1"/>
                </a:solidFill>
                <a:latin typeface="+mn-lt"/>
                <a:ea typeface="+mn-ea"/>
                <a:cs typeface="+mn-cs"/>
              </a:rPr>
              <a:t>Zo gaf God een voorziening om slaven, maar ook bezittingen terug te kunnen krijgen voordat het Jubeljaar was aangebroken.</a:t>
            </a:r>
          </a:p>
          <a:p>
            <a:r>
              <a:rPr lang="nl-NL" sz="1200" b="0" i="0" kern="1200" dirty="0" smtClean="0">
                <a:solidFill>
                  <a:schemeClr val="tx1"/>
                </a:solidFill>
                <a:latin typeface="+mn-lt"/>
                <a:ea typeface="+mn-ea"/>
                <a:cs typeface="+mn-cs"/>
              </a:rPr>
              <a:t>Die naaste bloedverwant, de losser is een prachtig beeld van de Verlosser, die kwam om ons los te kopen uit de macht van de zonde en de dood.</a:t>
            </a:r>
          </a:p>
          <a:p>
            <a:endParaRPr lang="nl-NL" dirty="0"/>
          </a:p>
        </p:txBody>
      </p:sp>
      <p:sp>
        <p:nvSpPr>
          <p:cNvPr id="4" name="Tijdelijke aanduiding voor dianummer 3"/>
          <p:cNvSpPr>
            <a:spLocks noGrp="1"/>
          </p:cNvSpPr>
          <p:nvPr>
            <p:ph type="sldNum" sz="quarter" idx="10"/>
          </p:nvPr>
        </p:nvSpPr>
        <p:spPr/>
        <p:txBody>
          <a:bodyPr/>
          <a:lstStyle/>
          <a:p>
            <a:fld id="{B1593A20-9AB8-47A2-8862-51F085D5C863}" type="slidenum">
              <a:rPr lang="nl-NL" smtClean="0"/>
              <a:pPr/>
              <a:t>62</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B1593A20-9AB8-47A2-8862-51F085D5C863}" type="slidenum">
              <a:rPr lang="nl-NL" smtClean="0"/>
              <a:pPr/>
              <a:t>64</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b="0" i="0" kern="1200" dirty="0" smtClean="0">
                <a:solidFill>
                  <a:schemeClr val="tx1"/>
                </a:solidFill>
                <a:latin typeface="+mn-lt"/>
                <a:ea typeface="+mn-ea"/>
                <a:cs typeface="+mn-cs"/>
              </a:rPr>
              <a:t>Een rode koe was zeer zeldzaam. De koe moet rood zijn, vanwege het vers </a:t>
            </a:r>
            <a:r>
              <a:rPr lang="nl-NL" sz="1200" b="0" i="1" kern="1200" dirty="0" smtClean="0">
                <a:solidFill>
                  <a:schemeClr val="tx1"/>
                </a:solidFill>
                <a:latin typeface="+mn-lt"/>
                <a:ea typeface="+mn-ea"/>
                <a:cs typeface="+mn-cs"/>
              </a:rPr>
              <a:t>“Als jullie zonden zo rood mochten zijn als karmozijn, zo wit als sneeuw zullen zij worden</a:t>
            </a:r>
            <a:r>
              <a:rPr lang="nl-NL" sz="1200" b="0" i="0" kern="1200" dirty="0" smtClean="0">
                <a:solidFill>
                  <a:schemeClr val="tx1"/>
                </a:solidFill>
                <a:latin typeface="+mn-lt"/>
                <a:ea typeface="+mn-ea"/>
                <a:cs typeface="+mn-cs"/>
              </a:rPr>
              <a:t>” (</a:t>
            </a:r>
            <a:r>
              <a:rPr lang="nl-NL" sz="1200" b="1" i="0" kern="1200" dirty="0" smtClean="0">
                <a:solidFill>
                  <a:schemeClr val="tx1"/>
                </a:solidFill>
                <a:latin typeface="+mn-lt"/>
                <a:ea typeface="+mn-ea"/>
                <a:cs typeface="+mn-cs"/>
              </a:rPr>
              <a:t>Jesaja 1:18</a:t>
            </a:r>
            <a:r>
              <a:rPr lang="nl-NL" sz="1200" b="0" i="0" kern="1200" dirty="0" smtClean="0">
                <a:solidFill>
                  <a:schemeClr val="tx1"/>
                </a:solidFill>
                <a:latin typeface="+mn-lt"/>
                <a:ea typeface="+mn-ea"/>
                <a:cs typeface="+mn-cs"/>
              </a:rPr>
              <a:t>).</a:t>
            </a:r>
            <a:endParaRPr lang="nl-NL" dirty="0"/>
          </a:p>
        </p:txBody>
      </p:sp>
      <p:sp>
        <p:nvSpPr>
          <p:cNvPr id="4" name="Tijdelijke aanduiding voor dianummer 3"/>
          <p:cNvSpPr>
            <a:spLocks noGrp="1"/>
          </p:cNvSpPr>
          <p:nvPr>
            <p:ph type="sldNum" sz="quarter" idx="10"/>
          </p:nvPr>
        </p:nvSpPr>
        <p:spPr/>
        <p:txBody>
          <a:bodyPr/>
          <a:lstStyle/>
          <a:p>
            <a:fld id="{B1593A20-9AB8-47A2-8862-51F085D5C863}" type="slidenum">
              <a:rPr lang="nl-NL" smtClean="0"/>
              <a:pPr/>
              <a:t>65</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7" name="Rechthoek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hoek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hoek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p:nvPr>
        </p:nvSpPr>
        <p:spPr>
          <a:xfrm>
            <a:off x="2362200" y="4038600"/>
            <a:ext cx="6477000" cy="1828800"/>
          </a:xfrm>
        </p:spPr>
        <p:txBody>
          <a:bodyPr anchor="b"/>
          <a:lstStyle>
            <a:lvl1pPr>
              <a:defRPr cap="all" baseline="0"/>
            </a:lvl1pPr>
          </a:lstStyle>
          <a:p>
            <a:r>
              <a:rPr kumimoji="0" lang="nl-NL" smtClean="0"/>
              <a:t>Klik om de stijl te bewerken</a:t>
            </a:r>
            <a:endParaRPr kumimoji="0" lang="en-US"/>
          </a:p>
        </p:txBody>
      </p:sp>
      <p:sp>
        <p:nvSpPr>
          <p:cNvPr id="9" name="Ondertitel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het opmaakprofiel van de modelondertitel te bewerken</a:t>
            </a:r>
            <a:endParaRPr kumimoji="0" lang="en-US"/>
          </a:p>
        </p:txBody>
      </p:sp>
      <p:sp>
        <p:nvSpPr>
          <p:cNvPr id="28" name="Tijdelijke aanduiding voor datum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2A7E8E0-252D-4B72-88D2-62458C184C9F}" type="datetimeFigureOut">
              <a:rPr lang="nl-NL" smtClean="0"/>
              <a:pPr/>
              <a:t>12-6-2013</a:t>
            </a:fld>
            <a:endParaRPr lang="nl-NL"/>
          </a:p>
        </p:txBody>
      </p:sp>
      <p:sp>
        <p:nvSpPr>
          <p:cNvPr id="17" name="Tijdelijke aanduiding voor voettekst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nl-NL"/>
          </a:p>
        </p:txBody>
      </p:sp>
      <p:sp>
        <p:nvSpPr>
          <p:cNvPr id="29" name="Tijdelijke aanduiding voor dianumm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D6E8939-60D4-44FE-A1B7-BB0C48564AEA}" type="slidenum">
              <a:rPr lang="nl-NL" smtClean="0"/>
              <a:pPr/>
              <a:t>‹nr.›</a:t>
            </a:fld>
            <a:endParaRPr lang="nl-NL"/>
          </a:p>
        </p:txBody>
      </p:sp>
    </p:spTree>
  </p:cSld>
  <p:clrMapOvr>
    <a:overrideClrMapping bg1="dk1" tx1="lt1" bg2="dk2" tx2="lt2" accent1="accent1" accent2="accent2" accent3="accent3" accent4="accent4" accent5="accent5" accent6="accent6" hlink="hlink" folHlink="folHlink"/>
  </p:clrMapOvr>
  <p:transition spd="slow">
    <p:plu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72A7E8E0-252D-4B72-88D2-62458C184C9F}" type="datetimeFigureOut">
              <a:rPr lang="nl-NL" smtClean="0"/>
              <a:pPr/>
              <a:t>12-6-2013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D6E8939-60D4-44FE-A1B7-BB0C48564AEA}" type="slidenum">
              <a:rPr lang="nl-NL" smtClean="0"/>
              <a:pPr/>
              <a:t>‹nr.›</a:t>
            </a:fld>
            <a:endParaRPr lang="nl-NL"/>
          </a:p>
        </p:txBody>
      </p:sp>
    </p:spTree>
  </p:cSld>
  <p:clrMapOvr>
    <a:masterClrMapping/>
  </p:clrMapOvr>
  <p:transition spd="slow">
    <p:plu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bg>
      <p:bgRef idx="1001">
        <a:schemeClr val="bg1"/>
      </p:bgRef>
    </p:bg>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53200" y="609600"/>
            <a:ext cx="2057400" cy="5516563"/>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609600"/>
            <a:ext cx="5562600" cy="5516564"/>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a:xfrm>
            <a:off x="6553200" y="6248402"/>
            <a:ext cx="2209800" cy="365125"/>
          </a:xfrm>
        </p:spPr>
        <p:txBody>
          <a:bodyPr/>
          <a:lstStyle/>
          <a:p>
            <a:fld id="{72A7E8E0-252D-4B72-88D2-62458C184C9F}" type="datetimeFigureOut">
              <a:rPr lang="nl-NL" smtClean="0"/>
              <a:pPr/>
              <a:t>12-6-2013</a:t>
            </a:fld>
            <a:endParaRPr lang="nl-NL"/>
          </a:p>
        </p:txBody>
      </p:sp>
      <p:sp>
        <p:nvSpPr>
          <p:cNvPr id="5" name="Tijdelijke aanduiding voor voettekst 4"/>
          <p:cNvSpPr>
            <a:spLocks noGrp="1"/>
          </p:cNvSpPr>
          <p:nvPr>
            <p:ph type="ftr" sz="quarter" idx="11"/>
          </p:nvPr>
        </p:nvSpPr>
        <p:spPr>
          <a:xfrm>
            <a:off x="457201" y="6248207"/>
            <a:ext cx="5573483" cy="365125"/>
          </a:xfrm>
        </p:spPr>
        <p:txBody>
          <a:bodyPr/>
          <a:lstStyle/>
          <a:p>
            <a:endParaRPr lang="nl-NL"/>
          </a:p>
        </p:txBody>
      </p:sp>
      <p:sp>
        <p:nvSpPr>
          <p:cNvPr id="7" name="Rechthoek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hthoek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hthoek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Tijdelijke aanduiding voor dianummer 5"/>
          <p:cNvSpPr>
            <a:spLocks noGrp="1"/>
          </p:cNvSpPr>
          <p:nvPr>
            <p:ph type="sldNum" sz="quarter" idx="12"/>
          </p:nvPr>
        </p:nvSpPr>
        <p:spPr>
          <a:xfrm rot="5400000">
            <a:off x="5989638" y="144462"/>
            <a:ext cx="533400" cy="244476"/>
          </a:xfrm>
        </p:spPr>
        <p:txBody>
          <a:bodyPr/>
          <a:lstStyle/>
          <a:p>
            <a:fld id="{9D6E8939-60D4-44FE-A1B7-BB0C48564AEA}" type="slidenum">
              <a:rPr lang="nl-NL" smtClean="0"/>
              <a:pPr/>
              <a:t>‹nr.›</a:t>
            </a:fld>
            <a:endParaRPr lang="nl-NL"/>
          </a:p>
        </p:txBody>
      </p:sp>
    </p:spTree>
  </p:cSld>
  <p:clrMapOvr>
    <a:overrideClrMapping bg1="lt1" tx1="dk1" bg2="lt2" tx2="dk2" accent1="accent1" accent2="accent2" accent3="accent3" accent4="accent4" accent5="accent5" accent6="accent6" hlink="hlink" folHlink="folHlink"/>
  </p:clrMapOvr>
  <p:transition spd="slow">
    <p:plu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612648" y="228600"/>
            <a:ext cx="8153400" cy="990600"/>
          </a:xfrm>
        </p:spPr>
        <p:txBody>
          <a:bodyPr/>
          <a:lstStyle/>
          <a:p>
            <a:r>
              <a:rPr kumimoji="0" lang="nl-NL" smtClean="0"/>
              <a:t>Klik om de stijl te bewerken</a:t>
            </a:r>
            <a:endParaRPr kumimoji="0" lang="en-US"/>
          </a:p>
        </p:txBody>
      </p:sp>
      <p:sp>
        <p:nvSpPr>
          <p:cNvPr id="4" name="Tijdelijke aanduiding voor datum 3"/>
          <p:cNvSpPr>
            <a:spLocks noGrp="1"/>
          </p:cNvSpPr>
          <p:nvPr>
            <p:ph type="dt" sz="half" idx="10"/>
          </p:nvPr>
        </p:nvSpPr>
        <p:spPr/>
        <p:txBody>
          <a:bodyPr/>
          <a:lstStyle/>
          <a:p>
            <a:fld id="{72A7E8E0-252D-4B72-88D2-62458C184C9F}" type="datetimeFigureOut">
              <a:rPr lang="nl-NL" smtClean="0"/>
              <a:pPr/>
              <a:t>12-6-2013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lvl1pPr>
              <a:defRPr>
                <a:solidFill>
                  <a:srgbClr val="FFFFFF"/>
                </a:solidFill>
              </a:defRPr>
            </a:lvl1pPr>
          </a:lstStyle>
          <a:p>
            <a:fld id="{9D6E8939-60D4-44FE-A1B7-BB0C48564AEA}" type="slidenum">
              <a:rPr lang="nl-NL" smtClean="0"/>
              <a:pPr/>
              <a:t>‹nr.›</a:t>
            </a:fld>
            <a:endParaRPr lang="nl-NL"/>
          </a:p>
        </p:txBody>
      </p:sp>
      <p:sp>
        <p:nvSpPr>
          <p:cNvPr id="8" name="Tijdelijke aanduiding voor inhoud 7"/>
          <p:cNvSpPr>
            <a:spLocks noGrp="1"/>
          </p:cNvSpPr>
          <p:nvPr>
            <p:ph sz="quarter" idx="1"/>
          </p:nvPr>
        </p:nvSpPr>
        <p:spPr>
          <a:xfrm>
            <a:off x="612648" y="1600200"/>
            <a:ext cx="8153400" cy="44958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p:transition spd="slow">
    <p:plu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3">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7" name="Rechthoek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hoek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hoek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nl-NL" smtClean="0"/>
              <a:t>Klik om de stijl te bewerken</a:t>
            </a:r>
            <a:endParaRPr kumimoji="0" lang="en-US"/>
          </a:p>
        </p:txBody>
      </p:sp>
      <p:sp>
        <p:nvSpPr>
          <p:cNvPr id="12" name="Tijdelijke aanduiding voor datum 11"/>
          <p:cNvSpPr>
            <a:spLocks noGrp="1"/>
          </p:cNvSpPr>
          <p:nvPr>
            <p:ph type="dt" sz="half" idx="10"/>
          </p:nvPr>
        </p:nvSpPr>
        <p:spPr/>
        <p:txBody>
          <a:bodyPr/>
          <a:lstStyle/>
          <a:p>
            <a:fld id="{72A7E8E0-252D-4B72-88D2-62458C184C9F}" type="datetimeFigureOut">
              <a:rPr lang="nl-NL" smtClean="0"/>
              <a:pPr/>
              <a:t>12-6-2013</a:t>
            </a:fld>
            <a:endParaRPr lang="nl-NL"/>
          </a:p>
        </p:txBody>
      </p:sp>
      <p:sp>
        <p:nvSpPr>
          <p:cNvPr id="13" name="Tijdelijke aanduiding voor dianumm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D6E8939-60D4-44FE-A1B7-BB0C48564AEA}" type="slidenum">
              <a:rPr lang="nl-NL" smtClean="0"/>
              <a:pPr/>
              <a:t>‹nr.›</a:t>
            </a:fld>
            <a:endParaRPr lang="nl-NL"/>
          </a:p>
        </p:txBody>
      </p:sp>
      <p:sp>
        <p:nvSpPr>
          <p:cNvPr id="14" name="Tijdelijke aanduiding voor voettekst 13"/>
          <p:cNvSpPr>
            <a:spLocks noGrp="1"/>
          </p:cNvSpPr>
          <p:nvPr>
            <p:ph type="ftr" sz="quarter" idx="12"/>
          </p:nvPr>
        </p:nvSpPr>
        <p:spPr/>
        <p:txBody>
          <a:bodyPr/>
          <a:lstStyle/>
          <a:p>
            <a:endParaRPr lang="nl-NL"/>
          </a:p>
        </p:txBody>
      </p:sp>
    </p:spTree>
  </p:cSld>
  <p:clrMapOvr>
    <a:overrideClrMapping bg1="lt1" tx1="dk1" bg2="lt2" tx2="dk2" accent1="accent1" accent2="accent2" accent3="accent3" accent4="accent4" accent5="accent5" accent6="accent6" hlink="hlink" folHlink="folHlink"/>
  </p:clrMapOvr>
  <p:transition spd="slow">
    <p:plu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9" name="Tijdelijke aanduiding voor inhoud 8"/>
          <p:cNvSpPr>
            <a:spLocks noGrp="1"/>
          </p:cNvSpPr>
          <p:nvPr>
            <p:ph sz="quarter" idx="1"/>
          </p:nvPr>
        </p:nvSpPr>
        <p:spPr>
          <a:xfrm>
            <a:off x="609600" y="1589567"/>
            <a:ext cx="3886200" cy="4572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1" name="Tijdelijke aanduiding voor inhoud 10"/>
          <p:cNvSpPr>
            <a:spLocks noGrp="1"/>
          </p:cNvSpPr>
          <p:nvPr>
            <p:ph sz="quarter" idx="2"/>
          </p:nvPr>
        </p:nvSpPr>
        <p:spPr>
          <a:xfrm>
            <a:off x="4844901" y="1589567"/>
            <a:ext cx="3886200" cy="4572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8" name="Tijdelijke aanduiding voor datum 7"/>
          <p:cNvSpPr>
            <a:spLocks noGrp="1"/>
          </p:cNvSpPr>
          <p:nvPr>
            <p:ph type="dt" sz="half" idx="15"/>
          </p:nvPr>
        </p:nvSpPr>
        <p:spPr/>
        <p:txBody>
          <a:bodyPr rtlCol="0"/>
          <a:lstStyle/>
          <a:p>
            <a:fld id="{72A7E8E0-252D-4B72-88D2-62458C184C9F}" type="datetimeFigureOut">
              <a:rPr lang="nl-NL" smtClean="0"/>
              <a:pPr/>
              <a:t>12-6-2013</a:t>
            </a:fld>
            <a:endParaRPr lang="nl-NL"/>
          </a:p>
        </p:txBody>
      </p:sp>
      <p:sp>
        <p:nvSpPr>
          <p:cNvPr id="10" name="Tijdelijke aanduiding voor dianummer 9"/>
          <p:cNvSpPr>
            <a:spLocks noGrp="1"/>
          </p:cNvSpPr>
          <p:nvPr>
            <p:ph type="sldNum" sz="quarter" idx="16"/>
          </p:nvPr>
        </p:nvSpPr>
        <p:spPr/>
        <p:txBody>
          <a:bodyPr rtlCol="0"/>
          <a:lstStyle/>
          <a:p>
            <a:fld id="{9D6E8939-60D4-44FE-A1B7-BB0C48564AEA}" type="slidenum">
              <a:rPr lang="nl-NL" smtClean="0"/>
              <a:pPr/>
              <a:t>‹nr.›</a:t>
            </a:fld>
            <a:endParaRPr lang="nl-NL"/>
          </a:p>
        </p:txBody>
      </p:sp>
      <p:sp>
        <p:nvSpPr>
          <p:cNvPr id="12" name="Tijdelijke aanduiding voor voettekst 11"/>
          <p:cNvSpPr>
            <a:spLocks noGrp="1"/>
          </p:cNvSpPr>
          <p:nvPr>
            <p:ph type="ftr" sz="quarter" idx="17"/>
          </p:nvPr>
        </p:nvSpPr>
        <p:spPr/>
        <p:txBody>
          <a:bodyPr rtlCol="0"/>
          <a:lstStyle/>
          <a:p>
            <a:endParaRPr lang="nl-NL"/>
          </a:p>
        </p:txBody>
      </p:sp>
    </p:spTree>
  </p:cSld>
  <p:clrMapOvr>
    <a:masterClrMapping/>
  </p:clrMapOvr>
  <p:transition spd="slow">
    <p:plu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533400" y="273050"/>
            <a:ext cx="8153400" cy="869950"/>
          </a:xfrm>
        </p:spPr>
        <p:txBody>
          <a:bodyPr anchor="ctr"/>
          <a:lstStyle>
            <a:lvl1pPr>
              <a:defRPr/>
            </a:lvl1pPr>
          </a:lstStyle>
          <a:p>
            <a:r>
              <a:rPr kumimoji="0" lang="nl-NL" smtClean="0"/>
              <a:t>Klik om de stijl te bewerken</a:t>
            </a:r>
            <a:endParaRPr kumimoji="0" lang="en-US"/>
          </a:p>
        </p:txBody>
      </p:sp>
      <p:sp>
        <p:nvSpPr>
          <p:cNvPr id="11" name="Tijdelijke aanduiding voor inhoud 10"/>
          <p:cNvSpPr>
            <a:spLocks noGrp="1"/>
          </p:cNvSpPr>
          <p:nvPr>
            <p:ph sz="quarter" idx="2"/>
          </p:nvPr>
        </p:nvSpPr>
        <p:spPr>
          <a:xfrm>
            <a:off x="609600" y="2438400"/>
            <a:ext cx="3886200" cy="35814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3" name="Tijdelijke aanduiding voor inhoud 12"/>
          <p:cNvSpPr>
            <a:spLocks noGrp="1"/>
          </p:cNvSpPr>
          <p:nvPr>
            <p:ph sz="quarter" idx="4"/>
          </p:nvPr>
        </p:nvSpPr>
        <p:spPr>
          <a:xfrm>
            <a:off x="4800600" y="2438400"/>
            <a:ext cx="3886200" cy="35814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0" name="Tijdelijke aanduiding voor datum 9"/>
          <p:cNvSpPr>
            <a:spLocks noGrp="1"/>
          </p:cNvSpPr>
          <p:nvPr>
            <p:ph type="dt" sz="half" idx="15"/>
          </p:nvPr>
        </p:nvSpPr>
        <p:spPr/>
        <p:txBody>
          <a:bodyPr rtlCol="0"/>
          <a:lstStyle/>
          <a:p>
            <a:fld id="{72A7E8E0-252D-4B72-88D2-62458C184C9F}" type="datetimeFigureOut">
              <a:rPr lang="nl-NL" smtClean="0"/>
              <a:pPr/>
              <a:t>12-6-2013</a:t>
            </a:fld>
            <a:endParaRPr lang="nl-NL"/>
          </a:p>
        </p:txBody>
      </p:sp>
      <p:sp>
        <p:nvSpPr>
          <p:cNvPr id="12" name="Tijdelijke aanduiding voor dianummer 11"/>
          <p:cNvSpPr>
            <a:spLocks noGrp="1"/>
          </p:cNvSpPr>
          <p:nvPr>
            <p:ph type="sldNum" sz="quarter" idx="16"/>
          </p:nvPr>
        </p:nvSpPr>
        <p:spPr/>
        <p:txBody>
          <a:bodyPr rtlCol="0"/>
          <a:lstStyle/>
          <a:p>
            <a:fld id="{9D6E8939-60D4-44FE-A1B7-BB0C48564AEA}" type="slidenum">
              <a:rPr lang="nl-NL" smtClean="0"/>
              <a:pPr/>
              <a:t>‹nr.›</a:t>
            </a:fld>
            <a:endParaRPr lang="nl-NL"/>
          </a:p>
        </p:txBody>
      </p:sp>
      <p:sp>
        <p:nvSpPr>
          <p:cNvPr id="14" name="Tijdelijke aanduiding voor voettekst 13"/>
          <p:cNvSpPr>
            <a:spLocks noGrp="1"/>
          </p:cNvSpPr>
          <p:nvPr>
            <p:ph type="ftr" sz="quarter" idx="17"/>
          </p:nvPr>
        </p:nvSpPr>
        <p:spPr/>
        <p:txBody>
          <a:bodyPr rtlCol="0"/>
          <a:lstStyle/>
          <a:p>
            <a:endParaRPr lang="nl-NL"/>
          </a:p>
        </p:txBody>
      </p:sp>
      <p:sp>
        <p:nvSpPr>
          <p:cNvPr id="16" name="Tijdelijke aanduiding voor tekst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nl-NL" smtClean="0"/>
              <a:t>Klik om de modelstijlen te bewerken</a:t>
            </a:r>
          </a:p>
        </p:txBody>
      </p:sp>
      <p:sp>
        <p:nvSpPr>
          <p:cNvPr id="15" name="Tijdelijke aanduiding voor tekst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nl-NL" smtClean="0"/>
              <a:t>Klik om de modelstijlen te bewerken</a:t>
            </a:r>
          </a:p>
        </p:txBody>
      </p:sp>
    </p:spTree>
  </p:cSld>
  <p:clrMapOvr>
    <a:masterClrMapping/>
  </p:clrMapOvr>
  <p:transition spd="slow">
    <p:plu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datum 2"/>
          <p:cNvSpPr>
            <a:spLocks noGrp="1"/>
          </p:cNvSpPr>
          <p:nvPr>
            <p:ph type="dt" sz="half" idx="10"/>
          </p:nvPr>
        </p:nvSpPr>
        <p:spPr/>
        <p:txBody>
          <a:bodyPr/>
          <a:lstStyle/>
          <a:p>
            <a:fld id="{72A7E8E0-252D-4B72-88D2-62458C184C9F}" type="datetimeFigureOut">
              <a:rPr lang="nl-NL" smtClean="0"/>
              <a:pPr/>
              <a:t>12-6-2013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lvl1pPr>
              <a:defRPr>
                <a:solidFill>
                  <a:srgbClr val="FFFFFF"/>
                </a:solidFill>
              </a:defRPr>
            </a:lvl1pPr>
          </a:lstStyle>
          <a:p>
            <a:fld id="{9D6E8939-60D4-44FE-A1B7-BB0C48564AEA}" type="slidenum">
              <a:rPr lang="nl-NL" smtClean="0"/>
              <a:pPr/>
              <a:t>‹nr.›</a:t>
            </a:fld>
            <a:endParaRPr lang="nl-NL"/>
          </a:p>
        </p:txBody>
      </p:sp>
    </p:spTree>
  </p:cSld>
  <p:clrMapOvr>
    <a:masterClrMapping/>
  </p:clrMapOvr>
  <p:transition spd="slow">
    <p:plu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2A7E8E0-252D-4B72-88D2-62458C184C9F}" type="datetimeFigureOut">
              <a:rPr lang="nl-NL" smtClean="0"/>
              <a:pPr/>
              <a:t>12-6-2013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a:xfrm>
            <a:off x="0" y="6248400"/>
            <a:ext cx="533400" cy="381000"/>
          </a:xfrm>
        </p:spPr>
        <p:txBody>
          <a:bodyPr/>
          <a:lstStyle>
            <a:lvl1pPr>
              <a:defRPr>
                <a:solidFill>
                  <a:schemeClr val="tx2"/>
                </a:solidFill>
              </a:defRPr>
            </a:lvl1pPr>
          </a:lstStyle>
          <a:p>
            <a:fld id="{9D6E8939-60D4-44FE-A1B7-BB0C48564AEA}" type="slidenum">
              <a:rPr lang="nl-NL" smtClean="0"/>
              <a:pPr/>
              <a:t>‹nr.›</a:t>
            </a:fld>
            <a:endParaRPr lang="nl-NL"/>
          </a:p>
        </p:txBody>
      </p:sp>
    </p:spTree>
  </p:cSld>
  <p:clrMapOvr>
    <a:masterClrMapping/>
  </p:clrMapOvr>
  <p:transition spd="slow">
    <p:plu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0" y="273050"/>
            <a:ext cx="8077200" cy="869950"/>
          </a:xfrm>
        </p:spPr>
        <p:txBody>
          <a:bodyPr anchor="ctr"/>
          <a:lstStyle>
            <a:lvl1pPr algn="l">
              <a:buNone/>
              <a:defRPr sz="4400" b="0"/>
            </a:lvl1pPr>
          </a:lstStyle>
          <a:p>
            <a:r>
              <a:rPr kumimoji="0" lang="nl-NL" smtClean="0"/>
              <a:t>Klik om de stijl te bewerken</a:t>
            </a:r>
            <a:endParaRPr kumimoji="0" lang="en-US"/>
          </a:p>
        </p:txBody>
      </p:sp>
      <p:sp>
        <p:nvSpPr>
          <p:cNvPr id="5" name="Tijdelijke aanduiding voor datum 4"/>
          <p:cNvSpPr>
            <a:spLocks noGrp="1"/>
          </p:cNvSpPr>
          <p:nvPr>
            <p:ph type="dt" sz="half" idx="10"/>
          </p:nvPr>
        </p:nvSpPr>
        <p:spPr/>
        <p:txBody>
          <a:bodyPr/>
          <a:lstStyle/>
          <a:p>
            <a:fld id="{72A7E8E0-252D-4B72-88D2-62458C184C9F}" type="datetimeFigureOut">
              <a:rPr lang="nl-NL" smtClean="0"/>
              <a:pPr/>
              <a:t>12-6-2013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lvl1pPr>
              <a:defRPr>
                <a:solidFill>
                  <a:srgbClr val="FFFFFF"/>
                </a:solidFill>
              </a:defRPr>
            </a:lvl1pPr>
          </a:lstStyle>
          <a:p>
            <a:fld id="{9D6E8939-60D4-44FE-A1B7-BB0C48564AEA}" type="slidenum">
              <a:rPr lang="nl-NL" smtClean="0"/>
              <a:pPr/>
              <a:t>‹nr.›</a:t>
            </a:fld>
            <a:endParaRPr lang="nl-NL"/>
          </a:p>
        </p:txBody>
      </p:sp>
      <p:sp>
        <p:nvSpPr>
          <p:cNvPr id="3" name="Tijdelijke aanduiding voor tekst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9" name="Tijdelijke aanduiding voor inhoud 8"/>
          <p:cNvSpPr>
            <a:spLocks noGrp="1"/>
          </p:cNvSpPr>
          <p:nvPr>
            <p:ph sz="quarter" idx="1"/>
          </p:nvPr>
        </p:nvSpPr>
        <p:spPr>
          <a:xfrm>
            <a:off x="2362200" y="1752600"/>
            <a:ext cx="6400800" cy="44196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p:transition spd="slow">
    <p:plu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bg>
      <p:bgRef idx="1003">
        <a:schemeClr val="bg2"/>
      </p:bgRef>
    </p:bg>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nl-NL" smtClean="0"/>
              <a:t>Klik om de modelstijlen te bewerken</a:t>
            </a:r>
          </a:p>
        </p:txBody>
      </p:sp>
      <p:sp>
        <p:nvSpPr>
          <p:cNvPr id="8" name="Rechthoek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hoek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hoek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nl-NL" smtClean="0"/>
              <a:t>Klik om de stijl te bewerken</a:t>
            </a:r>
            <a:endParaRPr kumimoji="0" lang="en-US"/>
          </a:p>
        </p:txBody>
      </p:sp>
      <p:sp>
        <p:nvSpPr>
          <p:cNvPr id="11" name="Rechthoek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Tijdelijke aanduiding voor datum 11"/>
          <p:cNvSpPr>
            <a:spLocks noGrp="1"/>
          </p:cNvSpPr>
          <p:nvPr>
            <p:ph type="dt" sz="half" idx="10"/>
          </p:nvPr>
        </p:nvSpPr>
        <p:spPr>
          <a:xfrm>
            <a:off x="6248400" y="6248400"/>
            <a:ext cx="2667000" cy="365125"/>
          </a:xfrm>
        </p:spPr>
        <p:txBody>
          <a:bodyPr rtlCol="0"/>
          <a:lstStyle/>
          <a:p>
            <a:fld id="{72A7E8E0-252D-4B72-88D2-62458C184C9F}" type="datetimeFigureOut">
              <a:rPr lang="nl-NL" smtClean="0"/>
              <a:pPr/>
              <a:t>12-6-2013</a:t>
            </a:fld>
            <a:endParaRPr lang="nl-NL"/>
          </a:p>
        </p:txBody>
      </p:sp>
      <p:sp>
        <p:nvSpPr>
          <p:cNvPr id="13" name="Tijdelijke aanduiding voor dianummer 12"/>
          <p:cNvSpPr>
            <a:spLocks noGrp="1"/>
          </p:cNvSpPr>
          <p:nvPr>
            <p:ph type="sldNum" sz="quarter" idx="11"/>
          </p:nvPr>
        </p:nvSpPr>
        <p:spPr>
          <a:xfrm>
            <a:off x="0" y="4667249"/>
            <a:ext cx="1447800" cy="663578"/>
          </a:xfrm>
        </p:spPr>
        <p:txBody>
          <a:bodyPr rtlCol="0"/>
          <a:lstStyle>
            <a:lvl1pPr>
              <a:defRPr sz="2800"/>
            </a:lvl1pPr>
          </a:lstStyle>
          <a:p>
            <a:fld id="{9D6E8939-60D4-44FE-A1B7-BB0C48564AEA}" type="slidenum">
              <a:rPr lang="nl-NL" smtClean="0"/>
              <a:pPr/>
              <a:t>‹nr.›</a:t>
            </a:fld>
            <a:endParaRPr lang="nl-NL"/>
          </a:p>
        </p:txBody>
      </p:sp>
      <p:sp>
        <p:nvSpPr>
          <p:cNvPr id="14" name="Tijdelijke aanduiding voor voettekst 13"/>
          <p:cNvSpPr>
            <a:spLocks noGrp="1"/>
          </p:cNvSpPr>
          <p:nvPr>
            <p:ph type="ftr" sz="quarter" idx="12"/>
          </p:nvPr>
        </p:nvSpPr>
        <p:spPr>
          <a:xfrm>
            <a:off x="1600200" y="6248206"/>
            <a:ext cx="4572000" cy="365125"/>
          </a:xfrm>
        </p:spPr>
        <p:txBody>
          <a:bodyPr rtlCol="0"/>
          <a:lstStyle/>
          <a:p>
            <a:endParaRPr lang="nl-NL"/>
          </a:p>
        </p:txBody>
      </p:sp>
      <p:sp>
        <p:nvSpPr>
          <p:cNvPr id="3" name="Tijdelijke aanduiding voor afbeelding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nl-NL" smtClean="0"/>
              <a:t>Klik op het pictogram als u een afbeelding wilt toevoegen</a:t>
            </a:r>
            <a:endParaRPr kumimoji="0" lang="en-US" dirty="0"/>
          </a:p>
        </p:txBody>
      </p:sp>
    </p:spTree>
  </p:cSld>
  <p:clrMapOvr>
    <a:overrideClrMapping bg1="lt1" tx1="dk1" bg2="lt2" tx2="dk2" accent1="accent1" accent2="accent2" accent3="accent3" accent4="accent4" accent5="accent5" accent6="accent6" hlink="hlink" folHlink="folHlink"/>
  </p:clrMapOvr>
  <p:transition spd="slow">
    <p:plu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jdelijke aanduiding voor titel 21"/>
          <p:cNvSpPr>
            <a:spLocks noGrp="1"/>
          </p:cNvSpPr>
          <p:nvPr>
            <p:ph type="title"/>
          </p:nvPr>
        </p:nvSpPr>
        <p:spPr>
          <a:xfrm>
            <a:off x="609600" y="228600"/>
            <a:ext cx="8153400" cy="990600"/>
          </a:xfrm>
          <a:prstGeom prst="rect">
            <a:avLst/>
          </a:prstGeom>
        </p:spPr>
        <p:txBody>
          <a:bodyPr vert="horz" anchor="ctr">
            <a:normAutofit/>
          </a:bodyPr>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4" name="Tijdelijke aanduiding voor datum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2A7E8E0-252D-4B72-88D2-62458C184C9F}" type="datetimeFigureOut">
              <a:rPr lang="nl-NL" smtClean="0"/>
              <a:pPr/>
              <a:t>12-6-2013</a:t>
            </a:fld>
            <a:endParaRPr lang="nl-NL"/>
          </a:p>
        </p:txBody>
      </p:sp>
      <p:sp>
        <p:nvSpPr>
          <p:cNvPr id="3" name="Tijdelijke aanduiding voor voettekst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nl-NL"/>
          </a:p>
        </p:txBody>
      </p:sp>
      <p:sp>
        <p:nvSpPr>
          <p:cNvPr id="7" name="Rechthoek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hoek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hoek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Tijdelijke aanduiding voor dianumm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D6E8939-60D4-44FE-A1B7-BB0C48564AEA}"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lus/>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ww.christipedia.nl/Artikelen/J/Jezus_Christus/Profetieen_over_Jezus_Christus"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78.gi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p:txBody>
          <a:bodyPr>
            <a:normAutofit fontScale="85000" lnSpcReduction="20000"/>
          </a:bodyPr>
          <a:lstStyle/>
          <a:p>
            <a:r>
              <a:rPr lang="en-US" dirty="0" err="1" smtClean="0">
                <a:ln w="18415" cmpd="sng">
                  <a:solidFill>
                    <a:srgbClr val="FFFFFF"/>
                  </a:solidFill>
                  <a:prstDash val="solid"/>
                </a:ln>
                <a:effectLst>
                  <a:outerShdw blurRad="63500" dir="3600000" algn="tl" rotWithShape="0">
                    <a:srgbClr val="000000">
                      <a:alpha val="70000"/>
                    </a:srgbClr>
                  </a:outerShdw>
                </a:effectLst>
              </a:rPr>
              <a:t>Typen</a:t>
            </a:r>
            <a:r>
              <a:rPr lang="en-US" dirty="0" smtClean="0">
                <a:ln w="18415" cmpd="sng">
                  <a:solidFill>
                    <a:srgbClr val="FFFFFF"/>
                  </a:solidFill>
                  <a:prstDash val="solid"/>
                </a:ln>
                <a:effectLst>
                  <a:outerShdw blurRad="63500" dir="3600000" algn="tl" rotWithShape="0">
                    <a:srgbClr val="000000">
                      <a:alpha val="70000"/>
                    </a:srgbClr>
                  </a:outerShdw>
                </a:effectLst>
              </a:rPr>
              <a:t>, </a:t>
            </a:r>
            <a:r>
              <a:rPr lang="en-US" dirty="0" err="1" smtClean="0">
                <a:ln w="18415" cmpd="sng">
                  <a:solidFill>
                    <a:srgbClr val="FFFFFF"/>
                  </a:solidFill>
                  <a:prstDash val="solid"/>
                </a:ln>
                <a:effectLst>
                  <a:outerShdw blurRad="63500" dir="3600000" algn="tl" rotWithShape="0">
                    <a:srgbClr val="000000">
                      <a:alpha val="70000"/>
                    </a:srgbClr>
                  </a:outerShdw>
                </a:effectLst>
              </a:rPr>
              <a:t>voorafschaduwingen</a:t>
            </a:r>
            <a:r>
              <a:rPr lang="en-US" dirty="0" smtClean="0">
                <a:ln w="18415" cmpd="sng">
                  <a:solidFill>
                    <a:srgbClr val="FFFFFF"/>
                  </a:solidFill>
                  <a:prstDash val="solid"/>
                </a:ln>
                <a:effectLst>
                  <a:outerShdw blurRad="63500" dir="3600000" algn="tl" rotWithShape="0">
                    <a:srgbClr val="000000">
                      <a:alpha val="70000"/>
                    </a:srgbClr>
                  </a:outerShdw>
                </a:effectLst>
              </a:rPr>
              <a:t>, </a:t>
            </a:r>
            <a:r>
              <a:rPr lang="en-US" dirty="0" err="1" smtClean="0">
                <a:ln w="18415" cmpd="sng">
                  <a:solidFill>
                    <a:srgbClr val="FFFFFF"/>
                  </a:solidFill>
                  <a:prstDash val="solid"/>
                </a:ln>
                <a:effectLst>
                  <a:outerShdw blurRad="63500" dir="3600000" algn="tl" rotWithShape="0">
                    <a:srgbClr val="000000">
                      <a:alpha val="70000"/>
                    </a:srgbClr>
                  </a:outerShdw>
                </a:effectLst>
              </a:rPr>
              <a:t>beelden</a:t>
            </a:r>
            <a:r>
              <a:rPr lang="en-US" dirty="0" smtClean="0">
                <a:ln w="18415" cmpd="sng">
                  <a:solidFill>
                    <a:srgbClr val="FFFFFF"/>
                  </a:solidFill>
                  <a:prstDash val="solid"/>
                </a:ln>
                <a:effectLst>
                  <a:outerShdw blurRad="63500" dir="3600000" algn="tl" rotWithShape="0">
                    <a:srgbClr val="000000">
                      <a:alpha val="70000"/>
                    </a:srgbClr>
                  </a:outerShdw>
                </a:effectLst>
              </a:rPr>
              <a:t>, </a:t>
            </a:r>
            <a:r>
              <a:rPr lang="en-US" dirty="0" err="1" smtClean="0">
                <a:ln w="18415" cmpd="sng">
                  <a:solidFill>
                    <a:srgbClr val="FFFFFF"/>
                  </a:solidFill>
                  <a:prstDash val="solid"/>
                </a:ln>
                <a:effectLst>
                  <a:outerShdw blurRad="63500" dir="3600000" algn="tl" rotWithShape="0">
                    <a:srgbClr val="000000">
                      <a:alpha val="70000"/>
                    </a:srgbClr>
                  </a:outerShdw>
                </a:effectLst>
              </a:rPr>
              <a:t>illustraties</a:t>
            </a:r>
            <a:r>
              <a:rPr lang="en-US" dirty="0" smtClean="0">
                <a:ln w="18415" cmpd="sng">
                  <a:solidFill>
                    <a:srgbClr val="FFFFFF"/>
                  </a:solidFill>
                  <a:prstDash val="solid"/>
                </a:ln>
                <a:effectLst>
                  <a:outerShdw blurRad="63500" dir="3600000" algn="tl" rotWithShape="0">
                    <a:srgbClr val="000000">
                      <a:alpha val="70000"/>
                    </a:srgbClr>
                  </a:outerShdw>
                </a:effectLst>
              </a:rPr>
              <a:t> van de </a:t>
            </a:r>
            <a:r>
              <a:rPr lang="en-US" dirty="0" err="1" smtClean="0">
                <a:ln w="18415" cmpd="sng">
                  <a:solidFill>
                    <a:srgbClr val="FFFFFF"/>
                  </a:solidFill>
                  <a:prstDash val="solid"/>
                </a:ln>
                <a:effectLst>
                  <a:outerShdw blurRad="63500" dir="3600000" algn="tl" rotWithShape="0">
                    <a:srgbClr val="000000">
                      <a:alpha val="70000"/>
                    </a:srgbClr>
                  </a:outerShdw>
                </a:effectLst>
              </a:rPr>
              <a:t>werkelijkheid</a:t>
            </a:r>
            <a:r>
              <a:rPr lang="en-US" dirty="0" smtClean="0">
                <a:ln w="18415" cmpd="sng">
                  <a:solidFill>
                    <a:srgbClr val="FFFFFF"/>
                  </a:solidFill>
                  <a:prstDash val="solid"/>
                </a:ln>
                <a:effectLst>
                  <a:outerShdw blurRad="63500" dir="3600000" algn="tl" rotWithShape="0">
                    <a:srgbClr val="000000">
                      <a:alpha val="70000"/>
                    </a:srgbClr>
                  </a:outerShdw>
                </a:effectLst>
              </a:rPr>
              <a:t> in het </a:t>
            </a:r>
            <a:r>
              <a:rPr lang="en-US" dirty="0" err="1" smtClean="0">
                <a:ln w="18415" cmpd="sng">
                  <a:solidFill>
                    <a:srgbClr val="FFFFFF"/>
                  </a:solidFill>
                  <a:prstDash val="solid"/>
                </a:ln>
                <a:effectLst>
                  <a:outerShdw blurRad="63500" dir="3600000" algn="tl" rotWithShape="0">
                    <a:srgbClr val="000000">
                      <a:alpha val="70000"/>
                    </a:srgbClr>
                  </a:outerShdw>
                </a:effectLst>
              </a:rPr>
              <a:t>Nieuwe</a:t>
            </a:r>
            <a:r>
              <a:rPr lang="en-US" dirty="0" smtClean="0">
                <a:ln w="18415" cmpd="sng">
                  <a:solidFill>
                    <a:srgbClr val="FFFFFF"/>
                  </a:solidFill>
                  <a:prstDash val="solid"/>
                </a:ln>
                <a:effectLst>
                  <a:outerShdw blurRad="63500" dir="3600000" algn="tl" rotWithShape="0">
                    <a:srgbClr val="000000">
                      <a:alpha val="70000"/>
                    </a:srgbClr>
                  </a:outerShdw>
                </a:effectLst>
              </a:rPr>
              <a:t> Testament</a:t>
            </a:r>
            <a:endParaRPr lang="nl-NL" dirty="0">
              <a:ln w="18415" cmpd="sng">
                <a:solidFill>
                  <a:srgbClr val="FFFFFF"/>
                </a:solidFill>
                <a:prstDash val="solid"/>
              </a:ln>
              <a:effectLst>
                <a:outerShdw blurRad="63500" dir="3600000" algn="tl" rotWithShape="0">
                  <a:srgbClr val="000000">
                    <a:alpha val="70000"/>
                  </a:srgbClr>
                </a:outerShdw>
              </a:effectLst>
            </a:endParaRPr>
          </a:p>
        </p:txBody>
      </p:sp>
      <p:pic>
        <p:nvPicPr>
          <p:cNvPr id="24578" name="Picture 2" descr="http://www.creatov.nl/wp-content/uploads/2010/03/schaduw_van_het_kruis-1.png"/>
          <p:cNvPicPr>
            <a:picLocks noChangeAspect="1" noChangeArrowheads="1"/>
          </p:cNvPicPr>
          <p:nvPr/>
        </p:nvPicPr>
        <p:blipFill>
          <a:blip r:embed="rId2" cstate="print"/>
          <a:srcRect/>
          <a:stretch>
            <a:fillRect/>
          </a:stretch>
        </p:blipFill>
        <p:spPr bwMode="auto">
          <a:xfrm>
            <a:off x="27710" y="0"/>
            <a:ext cx="9103642" cy="5943600"/>
          </a:xfrm>
          <a:prstGeom prst="rect">
            <a:avLst/>
          </a:prstGeom>
          <a:noFill/>
        </p:spPr>
      </p:pic>
      <p:sp>
        <p:nvSpPr>
          <p:cNvPr id="2" name="Titel 1"/>
          <p:cNvSpPr>
            <a:spLocks noGrp="1"/>
          </p:cNvSpPr>
          <p:nvPr>
            <p:ph type="ctrTitle"/>
          </p:nvPr>
        </p:nvSpPr>
        <p:spPr>
          <a:xfrm>
            <a:off x="0" y="4114800"/>
            <a:ext cx="9144000" cy="1066800"/>
          </a:xfrm>
        </p:spPr>
        <p:txBody>
          <a:bodyPr/>
          <a:lstStyle/>
          <a:p>
            <a:pPr algn="ctr"/>
            <a:r>
              <a:rPr lang="en-US" cap="none"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Jezus</a:t>
            </a:r>
            <a:r>
              <a:rPr lang="en-US"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in het Oude Testament</a:t>
            </a:r>
            <a:endParaRPr lang="nl-NL" cap="none"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hthoek 4"/>
          <p:cNvSpPr/>
          <p:nvPr/>
        </p:nvSpPr>
        <p:spPr>
          <a:xfrm>
            <a:off x="4267200" y="685800"/>
            <a:ext cx="4572000" cy="646331"/>
          </a:xfrm>
          <a:prstGeom prst="rect">
            <a:avLst/>
          </a:prstGeom>
        </p:spPr>
        <p:txBody>
          <a:bodyPr>
            <a:spAutoFit/>
          </a:bodyPr>
          <a:lstStyle/>
          <a:p>
            <a:pPr algn="ctr"/>
            <a:r>
              <a:rPr lang="nl-NL" b="1" dirty="0" smtClean="0">
                <a:solidFill>
                  <a:srgbClr val="FF9900"/>
                </a:solidFill>
              </a:rPr>
              <a:t>‘Dit alles slechts een schaduw is van wat komt - de werkelijkheid is Christus.’ </a:t>
            </a:r>
            <a:endParaRPr lang="nl-NL" b="1" dirty="0">
              <a:solidFill>
                <a:srgbClr val="FF9900"/>
              </a:solidFill>
            </a:endParaRPr>
          </a:p>
        </p:txBody>
      </p:sp>
      <p:sp>
        <p:nvSpPr>
          <p:cNvPr id="6" name="Rechthoek 5"/>
          <p:cNvSpPr/>
          <p:nvPr/>
        </p:nvSpPr>
        <p:spPr>
          <a:xfrm>
            <a:off x="6629400" y="5410200"/>
            <a:ext cx="2268954" cy="369332"/>
          </a:xfrm>
          <a:prstGeom prst="rect">
            <a:avLst/>
          </a:prstGeom>
          <a:noFill/>
        </p:spPr>
        <p:txBody>
          <a:bodyPr wrap="none" lIns="91440" tIns="45720" rIns="91440" bIns="45720">
            <a:spAutoFit/>
          </a:bodyPr>
          <a:lstStyle/>
          <a:p>
            <a:pPr algn="ctr"/>
            <a:r>
              <a:rPr lang="nl-NL"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Peter Baan, Bunde</a:t>
            </a:r>
            <a:endParaRPr lang="nl-NL"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ransition spd="slow">
    <p:plu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Hector comb MNA Taranto.jpg"/>
          <p:cNvPicPr>
            <a:picLocks noChangeAspect="1" noChangeArrowheads="1"/>
          </p:cNvPicPr>
          <p:nvPr/>
        </p:nvPicPr>
        <p:blipFill>
          <a:blip r:embed="rId2" cstate="print"/>
          <a:srcRect/>
          <a:stretch>
            <a:fillRect/>
          </a:stretch>
        </p:blipFill>
        <p:spPr bwMode="auto">
          <a:xfrm>
            <a:off x="0" y="0"/>
            <a:ext cx="9096123" cy="4343400"/>
          </a:xfrm>
          <a:prstGeom prst="rect">
            <a:avLst/>
          </a:prstGeom>
          <a:noFill/>
        </p:spPr>
      </p:pic>
      <p:sp>
        <p:nvSpPr>
          <p:cNvPr id="1027" name="Rectangle 3"/>
          <p:cNvSpPr>
            <a:spLocks noChangeArrowheads="1"/>
          </p:cNvSpPr>
          <p:nvPr/>
        </p:nvSpPr>
        <p:spPr bwMode="auto">
          <a:xfrm>
            <a:off x="152400" y="4793902"/>
            <a:ext cx="8763000" cy="1384995"/>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effectLst/>
                <a:latin typeface="+mj-lt"/>
                <a:ea typeface="Times New Roman" pitchFamily="18" charset="0"/>
                <a:cs typeface="Arial" pitchFamily="34" charset="0"/>
              </a:rPr>
              <a:t>Triomftocht</a:t>
            </a:r>
            <a:r>
              <a:rPr kumimoji="0" lang="en-US" sz="2800" b="0" i="0" u="none" strike="noStrike" cap="none" normalizeH="0" dirty="0" smtClean="0">
                <a:ln>
                  <a:noFill/>
                </a:ln>
                <a:solidFill>
                  <a:schemeClr val="bg1"/>
                </a:solidFill>
                <a:effectLst/>
                <a:latin typeface="+mj-lt"/>
                <a:ea typeface="Times New Roman" pitchFamily="18" charset="0"/>
                <a:cs typeface="Arial" pitchFamily="34" charset="0"/>
              </a:rPr>
              <a:t> van de Heere </a:t>
            </a:r>
            <a:r>
              <a:rPr kumimoji="0" lang="en-US" sz="2800" b="0" i="0" u="none" strike="noStrike" cap="none" normalizeH="0" dirty="0" err="1" smtClean="0">
                <a:ln>
                  <a:noFill/>
                </a:ln>
                <a:solidFill>
                  <a:schemeClr val="bg1"/>
                </a:solidFill>
                <a:effectLst/>
                <a:latin typeface="+mj-lt"/>
                <a:ea typeface="Times New Roman" pitchFamily="18" charset="0"/>
                <a:cs typeface="Arial" pitchFamily="34" charset="0"/>
              </a:rPr>
              <a:t>Jezus</a:t>
            </a:r>
            <a:r>
              <a:rPr kumimoji="0" lang="en-US" sz="2800" b="0" i="0" u="none" strike="noStrike" cap="none" normalizeH="0" dirty="0" smtClean="0">
                <a:ln>
                  <a:noFill/>
                </a:ln>
                <a:solidFill>
                  <a:schemeClr val="bg1"/>
                </a:solidFill>
                <a:effectLst/>
                <a:latin typeface="+mj-lt"/>
                <a:ea typeface="Times New Roman" pitchFamily="18" charset="0"/>
                <a:cs typeface="Arial" pitchFamily="34" charset="0"/>
              </a:rPr>
              <a:t> door de </a:t>
            </a:r>
            <a:r>
              <a:rPr kumimoji="0" lang="en-US" sz="2800" b="0" i="0" u="none" strike="noStrike" cap="none" normalizeH="0" dirty="0" err="1" smtClean="0">
                <a:ln>
                  <a:noFill/>
                </a:ln>
                <a:solidFill>
                  <a:schemeClr val="bg1"/>
                </a:solidFill>
                <a:effectLst/>
                <a:latin typeface="+mj-lt"/>
                <a:ea typeface="Times New Roman" pitchFamily="18" charset="0"/>
                <a:cs typeface="Arial" pitchFamily="34" charset="0"/>
              </a:rPr>
              <a:t>hemelse</a:t>
            </a:r>
            <a:r>
              <a:rPr kumimoji="0" lang="en-US" sz="2800" b="0" i="0" u="none" strike="noStrike" cap="none" normalizeH="0" dirty="0" smtClean="0">
                <a:ln>
                  <a:noFill/>
                </a:ln>
                <a:solidFill>
                  <a:schemeClr val="bg1"/>
                </a:solidFill>
                <a:effectLst/>
                <a:latin typeface="+mj-lt"/>
                <a:ea typeface="Times New Roman" pitchFamily="18" charset="0"/>
                <a:cs typeface="Arial" pitchFamily="34" charset="0"/>
              </a:rPr>
              <a:t> </a:t>
            </a:r>
            <a:r>
              <a:rPr kumimoji="0" lang="en-US" sz="2800" b="0" i="0" u="none" strike="noStrike" cap="none" normalizeH="0" dirty="0" err="1" smtClean="0">
                <a:ln>
                  <a:noFill/>
                </a:ln>
                <a:solidFill>
                  <a:schemeClr val="bg1"/>
                </a:solidFill>
                <a:effectLst/>
                <a:latin typeface="+mj-lt"/>
                <a:ea typeface="Times New Roman" pitchFamily="18" charset="0"/>
                <a:cs typeface="Arial" pitchFamily="34" charset="0"/>
              </a:rPr>
              <a:t>gewesten</a:t>
            </a:r>
            <a:r>
              <a:rPr kumimoji="0" lang="en-US" sz="2800" b="0" i="0" u="none" strike="noStrike" cap="none" normalizeH="0" dirty="0" smtClean="0">
                <a:ln>
                  <a:noFill/>
                </a:ln>
                <a:solidFill>
                  <a:schemeClr val="bg1"/>
                </a:solidFill>
                <a:effectLst/>
                <a:latin typeface="+mj-lt"/>
                <a:ea typeface="Times New Roman" pitchFamily="18" charset="0"/>
                <a:cs typeface="Arial" pitchFamily="34" charset="0"/>
              </a:rPr>
              <a:t>. </a:t>
            </a:r>
            <a:br>
              <a:rPr kumimoji="0" lang="en-US" sz="2800" b="0" i="0" u="none" strike="noStrike" cap="none" normalizeH="0" dirty="0" smtClean="0">
                <a:ln>
                  <a:noFill/>
                </a:ln>
                <a:solidFill>
                  <a:schemeClr val="bg1"/>
                </a:solidFill>
                <a:effectLst/>
                <a:latin typeface="+mj-lt"/>
                <a:ea typeface="Times New Roman" pitchFamily="18" charset="0"/>
                <a:cs typeface="Arial" pitchFamily="34" charset="0"/>
              </a:rPr>
            </a:br>
            <a:r>
              <a:rPr kumimoji="0" lang="nl-NL" sz="2800" b="0" i="0" u="none" strike="noStrike" cap="none" normalizeH="0" baseline="0" dirty="0" smtClean="0">
                <a:ln>
                  <a:noFill/>
                </a:ln>
                <a:solidFill>
                  <a:schemeClr val="bg1"/>
                </a:solidFill>
                <a:effectLst/>
                <a:latin typeface="+mj-lt"/>
                <a:ea typeface="Times New Roman" pitchFamily="18" charset="0"/>
                <a:cs typeface="Arial" pitchFamily="34" charset="0"/>
              </a:rPr>
              <a:t>De strijdwagens zaten vol met veroverde </a:t>
            </a:r>
            <a:r>
              <a:rPr kumimoji="0" lang="nl-NL" sz="2800" b="0" i="0" u="none" strike="noStrike" cap="none" normalizeH="0" baseline="0" dirty="0" smtClean="0">
                <a:ln>
                  <a:noFill/>
                </a:ln>
                <a:solidFill>
                  <a:schemeClr val="bg1"/>
                </a:solidFill>
                <a:effectLst/>
                <a:latin typeface="+mj-lt"/>
                <a:ea typeface="Times New Roman" pitchFamily="18" charset="0"/>
                <a:cs typeface="Arial" pitchFamily="34" charset="0"/>
              </a:rPr>
              <a:t>goederen (buit).  </a:t>
            </a:r>
            <a:r>
              <a:rPr kumimoji="0" lang="nl-NL" sz="2800" b="0" i="0" u="none" strike="noStrike" cap="none" normalizeH="0" baseline="0" dirty="0" smtClean="0">
                <a:ln>
                  <a:noFill/>
                </a:ln>
                <a:solidFill>
                  <a:schemeClr val="bg1"/>
                </a:solidFill>
                <a:effectLst/>
                <a:latin typeface="+mj-lt"/>
                <a:ea typeface="Times New Roman" pitchFamily="18" charset="0"/>
                <a:cs typeface="Arial" pitchFamily="34" charset="0"/>
              </a:rPr>
              <a:t>E</a:t>
            </a:r>
            <a:r>
              <a:rPr kumimoji="0" lang="nl-NL" sz="2800" b="0" i="0" u="none" strike="noStrike" cap="none" normalizeH="0" baseline="0" dirty="0" smtClean="0">
                <a:ln>
                  <a:noFill/>
                </a:ln>
                <a:solidFill>
                  <a:schemeClr val="bg1"/>
                </a:solidFill>
                <a:effectLst/>
                <a:latin typeface="+mj-lt"/>
                <a:ea typeface="Times New Roman" pitchFamily="18" charset="0"/>
              </a:rPr>
              <a:t>n aan de wagens zaten de vijanden vastgeketend. </a:t>
            </a:r>
            <a:r>
              <a:rPr kumimoji="0" lang="nl-NL" sz="2800" b="0" i="0" u="none" strike="noStrike" cap="none" normalizeH="0" baseline="0" dirty="0" smtClean="0">
                <a:ln>
                  <a:noFill/>
                </a:ln>
                <a:solidFill>
                  <a:schemeClr val="bg1"/>
                </a:solidFill>
                <a:effectLst/>
                <a:latin typeface="+mj-lt"/>
                <a:ea typeface="Times New Roman" pitchFamily="18" charset="0"/>
              </a:rPr>
              <a:t>(</a:t>
            </a:r>
            <a:r>
              <a:rPr kumimoji="0" lang="nl-NL" sz="2800" b="0" i="0" u="none" strike="noStrike" cap="none" normalizeH="0" baseline="0" dirty="0" err="1" smtClean="0">
                <a:ln>
                  <a:noFill/>
                </a:ln>
                <a:solidFill>
                  <a:schemeClr val="bg1"/>
                </a:solidFill>
                <a:effectLst/>
                <a:latin typeface="+mj-lt"/>
                <a:ea typeface="Times New Roman" pitchFamily="18" charset="0"/>
              </a:rPr>
              <a:t>Ef</a:t>
            </a:r>
            <a:r>
              <a:rPr lang="nl-NL" sz="2800" dirty="0" smtClean="0">
                <a:solidFill>
                  <a:schemeClr val="bg1"/>
                </a:solidFill>
                <a:latin typeface="+mj-lt"/>
                <a:ea typeface="Times New Roman" pitchFamily="18" charset="0"/>
              </a:rPr>
              <a:t>. 4:8)</a:t>
            </a:r>
            <a:r>
              <a:rPr kumimoji="0" lang="nl-NL" sz="2800" b="0" i="0" u="none" strike="noStrike" cap="none" normalizeH="0" baseline="0" dirty="0" smtClean="0">
                <a:ln>
                  <a:noFill/>
                </a:ln>
                <a:solidFill>
                  <a:schemeClr val="bg1"/>
                </a:solidFill>
                <a:effectLst/>
                <a:latin typeface="+mj-lt"/>
                <a:ea typeface="Times New Roman" pitchFamily="18" charset="0"/>
              </a:rPr>
              <a:t> </a:t>
            </a:r>
            <a:endParaRPr kumimoji="0" lang="nl-NL" sz="2800" b="0" i="0" u="none" strike="noStrike" cap="none" normalizeH="0" baseline="0" dirty="0" smtClean="0">
              <a:ln>
                <a:noFill/>
              </a:ln>
              <a:solidFill>
                <a:schemeClr val="bg1"/>
              </a:solidFill>
              <a:effectLst/>
              <a:latin typeface="+mj-lt"/>
            </a:endParaRPr>
          </a:p>
        </p:txBody>
      </p:sp>
      <p:cxnSp>
        <p:nvCxnSpPr>
          <p:cNvPr id="5" name="Rechte verbindingslijn met pijl 4"/>
          <p:cNvCxnSpPr/>
          <p:nvPr/>
        </p:nvCxnSpPr>
        <p:spPr>
          <a:xfrm flipH="1">
            <a:off x="6553200" y="990600"/>
            <a:ext cx="2133600" cy="1371600"/>
          </a:xfrm>
          <a:prstGeom prst="straightConnector1">
            <a:avLst/>
          </a:prstGeom>
          <a:ln w="76200">
            <a:solidFill>
              <a:srgbClr val="FFFF00"/>
            </a:solidFill>
            <a:tailEnd type="arrow"/>
          </a:ln>
        </p:spPr>
        <p:style>
          <a:lnRef idx="3">
            <a:schemeClr val="accent4"/>
          </a:lnRef>
          <a:fillRef idx="0">
            <a:schemeClr val="accent4"/>
          </a:fillRef>
          <a:effectRef idx="2">
            <a:schemeClr val="accent4"/>
          </a:effectRef>
          <a:fontRef idx="minor">
            <a:schemeClr val="tx1"/>
          </a:fontRef>
        </p:style>
      </p:cxnSp>
    </p:spTree>
  </p:cSld>
  <p:clrMapOvr>
    <a:masterClrMapping/>
  </p:clrMapOvr>
  <p:transition spd="slow">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defocus.net/img/2010/04/crmu/crmu-4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jdelijke aanduiding voor tekst 1"/>
          <p:cNvSpPr>
            <a:spLocks noGrp="1"/>
          </p:cNvSpPr>
          <p:nvPr>
            <p:ph type="body" idx="1"/>
          </p:nvPr>
        </p:nvSpPr>
        <p:spPr>
          <a:xfrm>
            <a:off x="228600" y="228600"/>
            <a:ext cx="8610600" cy="6248400"/>
          </a:xfrm>
        </p:spPr>
        <p:txBody>
          <a:bodyPr>
            <a:normAutofit lnSpcReduction="10000"/>
          </a:bodyPr>
          <a:lstStyle/>
          <a:p>
            <a:pPr algn="r"/>
            <a:r>
              <a:rPr lang="en-US" dirty="0" smtClean="0">
                <a:solidFill>
                  <a:srgbClr val="FFC000"/>
                </a:solidFill>
              </a:rPr>
              <a:t>God </a:t>
            </a:r>
            <a:r>
              <a:rPr lang="en-US" dirty="0" err="1" smtClean="0">
                <a:solidFill>
                  <a:srgbClr val="FFC000"/>
                </a:solidFill>
              </a:rPr>
              <a:t>slachtte</a:t>
            </a:r>
            <a:r>
              <a:rPr lang="en-US" dirty="0" smtClean="0">
                <a:solidFill>
                  <a:srgbClr val="FFC000"/>
                </a:solidFill>
              </a:rPr>
              <a:t> </a:t>
            </a:r>
            <a:r>
              <a:rPr lang="en-US" dirty="0" err="1" smtClean="0">
                <a:solidFill>
                  <a:srgbClr val="FFC000"/>
                </a:solidFill>
              </a:rPr>
              <a:t>een</a:t>
            </a:r>
            <a:r>
              <a:rPr lang="en-US" dirty="0" smtClean="0">
                <a:solidFill>
                  <a:srgbClr val="FFC000"/>
                </a:solidFill>
              </a:rPr>
              <a:t> </a:t>
            </a:r>
            <a:r>
              <a:rPr lang="en-US" dirty="0" err="1" smtClean="0">
                <a:solidFill>
                  <a:srgbClr val="FFC000"/>
                </a:solidFill>
              </a:rPr>
              <a:t>onschuldig</a:t>
            </a:r>
            <a:r>
              <a:rPr lang="en-US" dirty="0" smtClean="0">
                <a:solidFill>
                  <a:srgbClr val="FFC000"/>
                </a:solidFill>
              </a:rPr>
              <a:t> </a:t>
            </a:r>
            <a:r>
              <a:rPr lang="en-US" dirty="0" err="1" smtClean="0">
                <a:solidFill>
                  <a:srgbClr val="FFC000"/>
                </a:solidFill>
              </a:rPr>
              <a:t>dier</a:t>
            </a:r>
            <a:r>
              <a:rPr lang="en-US" dirty="0" smtClean="0">
                <a:solidFill>
                  <a:srgbClr val="FFC000"/>
                </a:solidFill>
              </a:rPr>
              <a:t> (</a:t>
            </a:r>
            <a:r>
              <a:rPr lang="en-US" dirty="0" err="1" smtClean="0">
                <a:solidFill>
                  <a:srgbClr val="FFC000"/>
                </a:solidFill>
              </a:rPr>
              <a:t>er</a:t>
            </a:r>
            <a:r>
              <a:rPr lang="en-US" dirty="0" smtClean="0">
                <a:solidFill>
                  <a:srgbClr val="FFC000"/>
                </a:solidFill>
              </a:rPr>
              <a:t> </a:t>
            </a:r>
            <a:r>
              <a:rPr lang="en-US" dirty="0" err="1" smtClean="0">
                <a:solidFill>
                  <a:srgbClr val="FFC000"/>
                </a:solidFill>
              </a:rPr>
              <a:t>vloeide</a:t>
            </a:r>
            <a:r>
              <a:rPr lang="en-US" dirty="0" smtClean="0">
                <a:solidFill>
                  <a:srgbClr val="FFC000"/>
                </a:solidFill>
              </a:rPr>
              <a:t> </a:t>
            </a:r>
            <a:r>
              <a:rPr lang="en-US" dirty="0" err="1" smtClean="0">
                <a:solidFill>
                  <a:srgbClr val="FFC000"/>
                </a:solidFill>
              </a:rPr>
              <a:t>onschuldig</a:t>
            </a:r>
            <a:r>
              <a:rPr lang="en-US" dirty="0" smtClean="0">
                <a:solidFill>
                  <a:srgbClr val="FFC000"/>
                </a:solidFill>
              </a:rPr>
              <a:t> </a:t>
            </a:r>
            <a:r>
              <a:rPr lang="en-US" dirty="0" err="1" smtClean="0">
                <a:solidFill>
                  <a:srgbClr val="FFC000"/>
                </a:solidFill>
              </a:rPr>
              <a:t>bloed</a:t>
            </a:r>
            <a:r>
              <a:rPr lang="en-US" dirty="0" smtClean="0">
                <a:solidFill>
                  <a:srgbClr val="FFC000"/>
                </a:solidFill>
              </a:rPr>
              <a:t>), </a:t>
            </a:r>
            <a:r>
              <a:rPr lang="en-US" dirty="0" err="1" smtClean="0">
                <a:solidFill>
                  <a:srgbClr val="FFC000"/>
                </a:solidFill>
              </a:rPr>
              <a:t>zodat</a:t>
            </a:r>
            <a:r>
              <a:rPr lang="en-US" dirty="0" smtClean="0">
                <a:solidFill>
                  <a:srgbClr val="FFC000"/>
                </a:solidFill>
              </a:rPr>
              <a:t> Adam en Eva </a:t>
            </a:r>
            <a:r>
              <a:rPr lang="en-US" dirty="0" err="1" smtClean="0">
                <a:solidFill>
                  <a:srgbClr val="FFC000"/>
                </a:solidFill>
              </a:rPr>
              <a:t>gekleed</a:t>
            </a:r>
            <a:r>
              <a:rPr lang="en-US" dirty="0" smtClean="0">
                <a:solidFill>
                  <a:srgbClr val="FFC000"/>
                </a:solidFill>
              </a:rPr>
              <a:t> </a:t>
            </a:r>
            <a:r>
              <a:rPr lang="en-US" dirty="0" err="1" smtClean="0">
                <a:solidFill>
                  <a:srgbClr val="FFC000"/>
                </a:solidFill>
              </a:rPr>
              <a:t>konden</a:t>
            </a:r>
            <a:r>
              <a:rPr lang="en-US" dirty="0" smtClean="0">
                <a:solidFill>
                  <a:srgbClr val="FFC000"/>
                </a:solidFill>
              </a:rPr>
              <a:t> </a:t>
            </a:r>
            <a:r>
              <a:rPr lang="en-US" dirty="0" err="1" smtClean="0">
                <a:solidFill>
                  <a:srgbClr val="FFC000"/>
                </a:solidFill>
              </a:rPr>
              <a:t>worden</a:t>
            </a:r>
            <a:r>
              <a:rPr lang="en-US" dirty="0" smtClean="0">
                <a:solidFill>
                  <a:srgbClr val="FFC000"/>
                </a:solidFill>
              </a:rPr>
              <a:t>.</a:t>
            </a: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r>
              <a:rPr lang="en-US" dirty="0" err="1" smtClean="0">
                <a:solidFill>
                  <a:schemeClr val="bg1"/>
                </a:solidFill>
              </a:rPr>
              <a:t>Jezus</a:t>
            </a:r>
            <a:r>
              <a:rPr lang="en-US" dirty="0" smtClean="0">
                <a:solidFill>
                  <a:schemeClr val="bg1"/>
                </a:solidFill>
              </a:rPr>
              <a:t> </a:t>
            </a:r>
            <a:r>
              <a:rPr lang="en-US" dirty="0" err="1" smtClean="0">
                <a:solidFill>
                  <a:schemeClr val="bg1"/>
                </a:solidFill>
              </a:rPr>
              <a:t>heeft</a:t>
            </a:r>
            <a:r>
              <a:rPr lang="en-US" dirty="0" smtClean="0">
                <a:solidFill>
                  <a:schemeClr val="bg1"/>
                </a:solidFill>
              </a:rPr>
              <a:t> Zijn </a:t>
            </a:r>
            <a:r>
              <a:rPr lang="en-US" dirty="0" err="1" smtClean="0">
                <a:solidFill>
                  <a:schemeClr val="bg1"/>
                </a:solidFill>
              </a:rPr>
              <a:t>bloed</a:t>
            </a:r>
            <a:r>
              <a:rPr lang="en-US" dirty="0" smtClean="0">
                <a:solidFill>
                  <a:schemeClr val="bg1"/>
                </a:solidFill>
              </a:rPr>
              <a:t> </a:t>
            </a:r>
            <a:r>
              <a:rPr lang="en-US" dirty="0" err="1" smtClean="0">
                <a:solidFill>
                  <a:schemeClr val="bg1"/>
                </a:solidFill>
              </a:rPr>
              <a:t>gegeven</a:t>
            </a:r>
            <a:r>
              <a:rPr lang="en-US" dirty="0" smtClean="0">
                <a:solidFill>
                  <a:schemeClr val="bg1"/>
                </a:solidFill>
              </a:rPr>
              <a:t> (Hebr. 9:22 en 10:4), </a:t>
            </a:r>
            <a:r>
              <a:rPr lang="en-US" dirty="0" err="1" smtClean="0">
                <a:solidFill>
                  <a:schemeClr val="bg1"/>
                </a:solidFill>
              </a:rPr>
              <a:t>zodat</a:t>
            </a:r>
            <a:r>
              <a:rPr lang="en-US" dirty="0" smtClean="0">
                <a:solidFill>
                  <a:schemeClr val="bg1"/>
                </a:solidFill>
              </a:rPr>
              <a:t> </a:t>
            </a:r>
            <a:r>
              <a:rPr lang="en-US" dirty="0" err="1" smtClean="0">
                <a:solidFill>
                  <a:schemeClr val="bg1"/>
                </a:solidFill>
              </a:rPr>
              <a:t>wij</a:t>
            </a:r>
            <a:r>
              <a:rPr lang="en-US" dirty="0" smtClean="0">
                <a:solidFill>
                  <a:schemeClr val="bg1"/>
                </a:solidFill>
              </a:rPr>
              <a:t> </a:t>
            </a:r>
            <a:r>
              <a:rPr lang="en-US" dirty="0" err="1" smtClean="0">
                <a:solidFill>
                  <a:schemeClr val="bg1"/>
                </a:solidFill>
              </a:rPr>
              <a:t>bekleed</a:t>
            </a:r>
            <a:r>
              <a:rPr lang="en-US" dirty="0" smtClean="0">
                <a:solidFill>
                  <a:schemeClr val="bg1"/>
                </a:solidFill>
              </a:rPr>
              <a:t> </a:t>
            </a:r>
            <a:r>
              <a:rPr lang="en-US" dirty="0" err="1" smtClean="0">
                <a:solidFill>
                  <a:schemeClr val="bg1"/>
                </a:solidFill>
              </a:rPr>
              <a:t>zouden</a:t>
            </a:r>
            <a:r>
              <a:rPr lang="en-US" dirty="0" smtClean="0">
                <a:solidFill>
                  <a:schemeClr val="bg1"/>
                </a:solidFill>
              </a:rPr>
              <a:t> </a:t>
            </a:r>
            <a:r>
              <a:rPr lang="en-US" dirty="0" err="1" smtClean="0">
                <a:solidFill>
                  <a:schemeClr val="bg1"/>
                </a:solidFill>
              </a:rPr>
              <a:t>worden</a:t>
            </a:r>
            <a:r>
              <a:rPr lang="en-US" dirty="0" smtClean="0">
                <a:solidFill>
                  <a:schemeClr val="bg1"/>
                </a:solidFill>
              </a:rPr>
              <a:t> met Zijn </a:t>
            </a:r>
            <a:r>
              <a:rPr lang="en-US" dirty="0" err="1" smtClean="0">
                <a:solidFill>
                  <a:schemeClr val="bg1"/>
                </a:solidFill>
              </a:rPr>
              <a:t>gerechtigheid</a:t>
            </a:r>
            <a:r>
              <a:rPr lang="en-US" dirty="0" smtClean="0">
                <a:solidFill>
                  <a:schemeClr val="bg1"/>
                </a:solidFill>
              </a:rPr>
              <a:t>! (Gal. 3:26,27)</a:t>
            </a:r>
            <a:endParaRPr lang="nl-NL" dirty="0">
              <a:solidFill>
                <a:schemeClr val="bg1"/>
              </a:solidFill>
            </a:endParaRPr>
          </a:p>
        </p:txBody>
      </p:sp>
      <p:sp>
        <p:nvSpPr>
          <p:cNvPr id="3" name="Titel 2"/>
          <p:cNvSpPr>
            <a:spLocks noGrp="1"/>
          </p:cNvSpPr>
          <p:nvPr>
            <p:ph type="title"/>
          </p:nvPr>
        </p:nvSpPr>
        <p:spPr>
          <a:xfrm>
            <a:off x="990600" y="2362200"/>
            <a:ext cx="7620000" cy="990600"/>
          </a:xfrm>
        </p:spPr>
        <p:txBody>
          <a:bodyPr/>
          <a:lstStyle/>
          <a:p>
            <a:pPr algn="r"/>
            <a:r>
              <a:rPr lang="en-US" dirty="0" smtClean="0"/>
              <a:t>Genesis 3:21</a:t>
            </a:r>
            <a:endParaRPr lang="nl-NL" dirty="0"/>
          </a:p>
        </p:txBody>
      </p:sp>
    </p:spTree>
  </p:cSld>
  <p:clrMapOvr>
    <a:masterClrMapping/>
  </p:clrMapOvr>
  <p:transition spd="slow">
    <p:plu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a:xfrm>
            <a:off x="228600" y="2819400"/>
            <a:ext cx="5943600" cy="3733800"/>
          </a:xfrm>
        </p:spPr>
        <p:style>
          <a:lnRef idx="1">
            <a:schemeClr val="accent1"/>
          </a:lnRef>
          <a:fillRef idx="3">
            <a:schemeClr val="accent1"/>
          </a:fillRef>
          <a:effectRef idx="2">
            <a:schemeClr val="accent1"/>
          </a:effectRef>
          <a:fontRef idx="minor">
            <a:schemeClr val="lt1"/>
          </a:fontRef>
        </p:style>
        <p:txBody>
          <a:bodyPr>
            <a:normAutofit fontScale="85000" lnSpcReduction="20000"/>
          </a:bodyPr>
          <a:lstStyle/>
          <a:p>
            <a:r>
              <a:rPr lang="en-US" dirty="0" smtClean="0">
                <a:solidFill>
                  <a:schemeClr val="bg1"/>
                </a:solidFill>
              </a:rPr>
              <a:t>Al </a:t>
            </a:r>
            <a:r>
              <a:rPr lang="en-US" dirty="0" err="1" smtClean="0">
                <a:solidFill>
                  <a:schemeClr val="bg1"/>
                </a:solidFill>
              </a:rPr>
              <a:t>zouden</a:t>
            </a:r>
            <a:r>
              <a:rPr lang="en-US" dirty="0" smtClean="0">
                <a:solidFill>
                  <a:schemeClr val="bg1"/>
                </a:solidFill>
              </a:rPr>
              <a:t> Adam en Eva van de Boom des </a:t>
            </a:r>
            <a:r>
              <a:rPr lang="en-US" dirty="0" err="1" smtClean="0">
                <a:solidFill>
                  <a:schemeClr val="bg1"/>
                </a:solidFill>
              </a:rPr>
              <a:t>levens</a:t>
            </a:r>
            <a:r>
              <a:rPr lang="en-US" dirty="0" smtClean="0">
                <a:solidFill>
                  <a:schemeClr val="bg1"/>
                </a:solidFill>
              </a:rPr>
              <a:t> </a:t>
            </a:r>
            <a:r>
              <a:rPr lang="en-US" dirty="0" err="1" smtClean="0">
                <a:solidFill>
                  <a:schemeClr val="bg1"/>
                </a:solidFill>
              </a:rPr>
              <a:t>eten</a:t>
            </a:r>
            <a:r>
              <a:rPr lang="en-US" dirty="0" smtClean="0">
                <a:solidFill>
                  <a:schemeClr val="bg1"/>
                </a:solidFill>
              </a:rPr>
              <a:t>, </a:t>
            </a:r>
            <a:r>
              <a:rPr lang="en-US" dirty="0" err="1" smtClean="0">
                <a:solidFill>
                  <a:schemeClr val="bg1"/>
                </a:solidFill>
              </a:rPr>
              <a:t>dan</a:t>
            </a:r>
            <a:r>
              <a:rPr lang="en-US" dirty="0" smtClean="0">
                <a:solidFill>
                  <a:schemeClr val="bg1"/>
                </a:solidFill>
              </a:rPr>
              <a:t> </a:t>
            </a:r>
            <a:r>
              <a:rPr lang="en-US" dirty="0" err="1" smtClean="0">
                <a:solidFill>
                  <a:schemeClr val="bg1"/>
                </a:solidFill>
              </a:rPr>
              <a:t>zou</a:t>
            </a:r>
            <a:r>
              <a:rPr lang="en-US" dirty="0" smtClean="0">
                <a:solidFill>
                  <a:schemeClr val="bg1"/>
                </a:solidFill>
              </a:rPr>
              <a:t> men </a:t>
            </a:r>
            <a:r>
              <a:rPr lang="en-US" dirty="0" err="1" smtClean="0">
                <a:solidFill>
                  <a:schemeClr val="bg1"/>
                </a:solidFill>
              </a:rPr>
              <a:t>eeuwig</a:t>
            </a:r>
            <a:r>
              <a:rPr lang="en-US" dirty="0" smtClean="0">
                <a:solidFill>
                  <a:schemeClr val="bg1"/>
                </a:solidFill>
              </a:rPr>
              <a:t> </a:t>
            </a:r>
            <a:r>
              <a:rPr lang="en-US" dirty="0" err="1" smtClean="0">
                <a:solidFill>
                  <a:schemeClr val="bg1"/>
                </a:solidFill>
              </a:rPr>
              <a:t>leven</a:t>
            </a:r>
            <a:r>
              <a:rPr lang="en-US" dirty="0" smtClean="0">
                <a:solidFill>
                  <a:schemeClr val="bg1"/>
                </a:solidFill>
              </a:rPr>
              <a:t>!</a:t>
            </a:r>
          </a:p>
          <a:p>
            <a:endParaRPr lang="en-US" dirty="0" smtClean="0">
              <a:solidFill>
                <a:schemeClr val="bg1"/>
              </a:solidFill>
            </a:endParaRPr>
          </a:p>
          <a:p>
            <a:r>
              <a:rPr lang="en-US" dirty="0" err="1" smtClean="0">
                <a:solidFill>
                  <a:schemeClr val="bg1"/>
                </a:solidFill>
              </a:rPr>
              <a:t>Jezus</a:t>
            </a:r>
            <a:r>
              <a:rPr lang="en-US" dirty="0" smtClean="0">
                <a:solidFill>
                  <a:schemeClr val="bg1"/>
                </a:solidFill>
              </a:rPr>
              <a:t> is de </a:t>
            </a:r>
            <a:r>
              <a:rPr lang="en-US" dirty="0" err="1" smtClean="0">
                <a:solidFill>
                  <a:schemeClr val="bg1"/>
                </a:solidFill>
              </a:rPr>
              <a:t>echte</a:t>
            </a:r>
            <a:r>
              <a:rPr lang="en-US" dirty="0" smtClean="0">
                <a:solidFill>
                  <a:schemeClr val="bg1"/>
                </a:solidFill>
              </a:rPr>
              <a:t> Boom des </a:t>
            </a:r>
            <a:r>
              <a:rPr lang="en-US" dirty="0" err="1" smtClean="0">
                <a:solidFill>
                  <a:schemeClr val="bg1"/>
                </a:solidFill>
              </a:rPr>
              <a:t>Levens</a:t>
            </a:r>
            <a:r>
              <a:rPr lang="en-US" dirty="0" smtClean="0">
                <a:solidFill>
                  <a:schemeClr val="bg1"/>
                </a:solidFill>
              </a:rPr>
              <a:t> </a:t>
            </a:r>
            <a:br>
              <a:rPr lang="en-US" dirty="0" smtClean="0">
                <a:solidFill>
                  <a:schemeClr val="bg1"/>
                </a:solidFill>
              </a:rPr>
            </a:br>
            <a:r>
              <a:rPr lang="en-US" dirty="0" smtClean="0">
                <a:solidFill>
                  <a:schemeClr val="bg1"/>
                </a:solidFill>
              </a:rPr>
              <a:t>(</a:t>
            </a:r>
            <a:r>
              <a:rPr lang="en-US" dirty="0" err="1" smtClean="0">
                <a:solidFill>
                  <a:schemeClr val="bg1"/>
                </a:solidFill>
              </a:rPr>
              <a:t>Joh</a:t>
            </a:r>
            <a:r>
              <a:rPr lang="en-US" dirty="0" smtClean="0">
                <a:solidFill>
                  <a:schemeClr val="bg1"/>
                </a:solidFill>
              </a:rPr>
              <a:t>. 1:4). </a:t>
            </a:r>
          </a:p>
          <a:p>
            <a:endParaRPr lang="en-US" dirty="0" smtClean="0">
              <a:solidFill>
                <a:schemeClr val="bg1"/>
              </a:solidFill>
            </a:endParaRPr>
          </a:p>
          <a:p>
            <a:r>
              <a:rPr lang="nl-NL" i="1" dirty="0" smtClean="0">
                <a:solidFill>
                  <a:schemeClr val="bg1"/>
                </a:solidFill>
              </a:rPr>
              <a:t>"Wie Mijn lichaam eet en Mijn bloed drinkt, heeft eeuwig leven..." (Johannes 6:54) </a:t>
            </a:r>
          </a:p>
          <a:p>
            <a:endParaRPr lang="en-US" i="1" dirty="0" smtClean="0">
              <a:solidFill>
                <a:schemeClr val="bg1"/>
              </a:solidFill>
            </a:endParaRPr>
          </a:p>
          <a:p>
            <a:r>
              <a:rPr lang="en-US" dirty="0" smtClean="0">
                <a:solidFill>
                  <a:srgbClr val="002060"/>
                </a:solidFill>
                <a:sym typeface="Wingdings"/>
              </a:rPr>
              <a:t> </a:t>
            </a:r>
            <a:r>
              <a:rPr lang="en-US" dirty="0" smtClean="0">
                <a:solidFill>
                  <a:srgbClr val="002060"/>
                </a:solidFill>
              </a:rPr>
              <a:t>Openbaring 22:2</a:t>
            </a:r>
            <a:endParaRPr lang="nl-NL" dirty="0">
              <a:solidFill>
                <a:srgbClr val="002060"/>
              </a:solidFill>
            </a:endParaRPr>
          </a:p>
        </p:txBody>
      </p:sp>
      <p:sp>
        <p:nvSpPr>
          <p:cNvPr id="3" name="Titel 2"/>
          <p:cNvSpPr>
            <a:spLocks noGrp="1"/>
          </p:cNvSpPr>
          <p:nvPr>
            <p:ph type="title"/>
          </p:nvPr>
        </p:nvSpPr>
        <p:spPr/>
        <p:txBody>
          <a:bodyPr>
            <a:normAutofit/>
          </a:bodyPr>
          <a:lstStyle/>
          <a:p>
            <a:r>
              <a:rPr lang="en-US" dirty="0" smtClean="0"/>
              <a:t>Genesis 3:22</a:t>
            </a:r>
            <a:endParaRPr lang="nl-NL" dirty="0"/>
          </a:p>
        </p:txBody>
      </p:sp>
      <p:pic>
        <p:nvPicPr>
          <p:cNvPr id="28674" name="Picture 2" descr="http://rlv.zcache.ca/the_tree_of_life_vintage_christian_art_poster-raa12ceb663ac4332924696afa29ec5fd_ai6mq_8byvr_400.jpg"/>
          <p:cNvPicPr>
            <a:picLocks noChangeAspect="1" noChangeArrowheads="1"/>
          </p:cNvPicPr>
          <p:nvPr/>
        </p:nvPicPr>
        <p:blipFill>
          <a:blip r:embed="rId2" cstate="print"/>
          <a:srcRect l="11347" t="2439" r="13043" b="2439"/>
          <a:stretch>
            <a:fillRect/>
          </a:stretch>
        </p:blipFill>
        <p:spPr bwMode="auto">
          <a:xfrm>
            <a:off x="6176108" y="2819400"/>
            <a:ext cx="2967892" cy="3733800"/>
          </a:xfrm>
          <a:prstGeom prst="rect">
            <a:avLst/>
          </a:prstGeom>
          <a:noFill/>
        </p:spPr>
      </p:pic>
    </p:spTree>
  </p:cSld>
  <p:clrMapOvr>
    <a:masterClrMapping/>
  </p:clrMapOvr>
  <p:transition spd="slow">
    <p:plu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farm3.static.flickr.com/2059/2053457305_09ce3313d5.jpg?v=0"/>
          <p:cNvPicPr>
            <a:picLocks noChangeAspect="1" noChangeArrowheads="1"/>
          </p:cNvPicPr>
          <p:nvPr/>
        </p:nvPicPr>
        <p:blipFill>
          <a:blip r:embed="rId2" cstate="print">
            <a:lum bright="10000" contrast="10000"/>
          </a:blip>
          <a:srcRect r="8000"/>
          <a:stretch>
            <a:fillRect/>
          </a:stretch>
        </p:blipFill>
        <p:spPr bwMode="auto">
          <a:xfrm>
            <a:off x="0" y="0"/>
            <a:ext cx="9144000" cy="6858000"/>
          </a:xfrm>
          <a:prstGeom prst="rect">
            <a:avLst/>
          </a:prstGeom>
          <a:noFill/>
        </p:spPr>
      </p:pic>
      <p:sp>
        <p:nvSpPr>
          <p:cNvPr id="3" name="Tekstvak 2"/>
          <p:cNvSpPr txBox="1"/>
          <p:nvPr/>
        </p:nvSpPr>
        <p:spPr>
          <a:xfrm>
            <a:off x="1828800" y="6019800"/>
            <a:ext cx="61722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smtClean="0">
                <a:solidFill>
                  <a:schemeClr val="tx1"/>
                </a:solidFill>
              </a:rPr>
              <a:t>Noach </a:t>
            </a:r>
            <a:r>
              <a:rPr lang="en-US" dirty="0" err="1" smtClean="0">
                <a:solidFill>
                  <a:schemeClr val="tx1"/>
                </a:solidFill>
              </a:rPr>
              <a:t>verkondigt</a:t>
            </a:r>
            <a:r>
              <a:rPr lang="en-US" dirty="0" smtClean="0">
                <a:solidFill>
                  <a:schemeClr val="tx1"/>
                </a:solidFill>
              </a:rPr>
              <a:t> 120 </a:t>
            </a:r>
            <a:r>
              <a:rPr lang="en-US" dirty="0" err="1" smtClean="0">
                <a:solidFill>
                  <a:schemeClr val="tx1"/>
                </a:solidFill>
              </a:rPr>
              <a:t>jaar</a:t>
            </a:r>
            <a:r>
              <a:rPr lang="en-US" dirty="0" smtClean="0">
                <a:solidFill>
                  <a:schemeClr val="tx1"/>
                </a:solidFill>
              </a:rPr>
              <a:t> </a:t>
            </a:r>
            <a:r>
              <a:rPr lang="en-US" dirty="0" err="1" smtClean="0">
                <a:solidFill>
                  <a:schemeClr val="tx1"/>
                </a:solidFill>
              </a:rPr>
              <a:t>lang</a:t>
            </a:r>
            <a:r>
              <a:rPr lang="en-US" dirty="0" smtClean="0">
                <a:solidFill>
                  <a:schemeClr val="tx1"/>
                </a:solidFill>
              </a:rPr>
              <a:t> </a:t>
            </a:r>
            <a:r>
              <a:rPr lang="en-US" dirty="0" err="1" smtClean="0">
                <a:solidFill>
                  <a:schemeClr val="tx1"/>
                </a:solidFill>
              </a:rPr>
              <a:t>dat</a:t>
            </a:r>
            <a:r>
              <a:rPr lang="en-US" dirty="0" smtClean="0">
                <a:solidFill>
                  <a:schemeClr val="tx1"/>
                </a:solidFill>
              </a:rPr>
              <a:t> </a:t>
            </a:r>
            <a:r>
              <a:rPr lang="en-US" dirty="0" err="1" smtClean="0">
                <a:solidFill>
                  <a:schemeClr val="tx1"/>
                </a:solidFill>
              </a:rPr>
              <a:t>er</a:t>
            </a:r>
            <a:r>
              <a:rPr lang="en-US" dirty="0" smtClean="0">
                <a:solidFill>
                  <a:schemeClr val="tx1"/>
                </a:solidFill>
              </a:rPr>
              <a:t> </a:t>
            </a:r>
            <a:r>
              <a:rPr lang="en-US" dirty="0" err="1" smtClean="0">
                <a:solidFill>
                  <a:schemeClr val="tx1"/>
                </a:solidFill>
              </a:rPr>
              <a:t>redding</a:t>
            </a:r>
            <a:r>
              <a:rPr lang="en-US" dirty="0" smtClean="0">
                <a:solidFill>
                  <a:schemeClr val="tx1"/>
                </a:solidFill>
              </a:rPr>
              <a:t> is in de ark.</a:t>
            </a:r>
            <a:endParaRPr lang="nl-NL" dirty="0">
              <a:solidFill>
                <a:schemeClr val="tx1"/>
              </a:solidFill>
            </a:endParaRPr>
          </a:p>
        </p:txBody>
      </p:sp>
    </p:spTree>
  </p:cSld>
  <p:clrMapOvr>
    <a:masterClrMapping/>
  </p:clrMapOvr>
  <p:transition spd="slow">
    <p:plu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p:txBody>
          <a:bodyPr/>
          <a:lstStyle/>
          <a:p>
            <a:endParaRPr lang="nl-NL"/>
          </a:p>
        </p:txBody>
      </p:sp>
      <p:sp>
        <p:nvSpPr>
          <p:cNvPr id="3" name="Titel 2"/>
          <p:cNvSpPr>
            <a:spLocks noGrp="1"/>
          </p:cNvSpPr>
          <p:nvPr>
            <p:ph type="title"/>
          </p:nvPr>
        </p:nvSpPr>
        <p:spPr/>
        <p:txBody>
          <a:bodyPr/>
          <a:lstStyle/>
          <a:p>
            <a:endParaRPr lang="nl-NL"/>
          </a:p>
        </p:txBody>
      </p:sp>
      <p:pic>
        <p:nvPicPr>
          <p:cNvPr id="36868" name="Picture 4" descr="http://newbeginningschurch.cc/wp-content/uploads/2011/06/Noah.jpg"/>
          <p:cNvPicPr>
            <a:picLocks noChangeAspect="1" noChangeArrowheads="1"/>
          </p:cNvPicPr>
          <p:nvPr/>
        </p:nvPicPr>
        <p:blipFill>
          <a:blip r:embed="rId2" cstate="print"/>
          <a:srcRect/>
          <a:stretch>
            <a:fillRect/>
          </a:stretch>
        </p:blipFill>
        <p:spPr bwMode="auto">
          <a:xfrm>
            <a:off x="0" y="0"/>
            <a:ext cx="9339338" cy="6858000"/>
          </a:xfrm>
          <a:prstGeom prst="rect">
            <a:avLst/>
          </a:prstGeom>
          <a:noFill/>
        </p:spPr>
      </p:pic>
      <p:sp>
        <p:nvSpPr>
          <p:cNvPr id="5" name="Tekstvak 4"/>
          <p:cNvSpPr txBox="1"/>
          <p:nvPr/>
        </p:nvSpPr>
        <p:spPr>
          <a:xfrm>
            <a:off x="1905000" y="6096000"/>
            <a:ext cx="56388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smtClean="0"/>
              <a:t>Gods </a:t>
            </a:r>
            <a:r>
              <a:rPr lang="en-US" dirty="0" err="1" smtClean="0"/>
              <a:t>oordeel</a:t>
            </a:r>
            <a:r>
              <a:rPr lang="en-US" dirty="0" smtClean="0"/>
              <a:t> </a:t>
            </a:r>
            <a:r>
              <a:rPr lang="en-US" dirty="0" err="1" smtClean="0"/>
              <a:t>ging</a:t>
            </a:r>
            <a:r>
              <a:rPr lang="en-US" dirty="0" smtClean="0"/>
              <a:t> over </a:t>
            </a:r>
            <a:r>
              <a:rPr lang="en-US" dirty="0" err="1" smtClean="0"/>
              <a:t>allen</a:t>
            </a:r>
            <a:r>
              <a:rPr lang="en-US" dirty="0" smtClean="0"/>
              <a:t> die </a:t>
            </a:r>
            <a:r>
              <a:rPr lang="en-US" dirty="0" err="1" smtClean="0"/>
              <a:t>niet</a:t>
            </a:r>
            <a:r>
              <a:rPr lang="en-US" dirty="0" smtClean="0"/>
              <a:t> in de ark </a:t>
            </a:r>
            <a:r>
              <a:rPr lang="en-US" dirty="0" err="1" smtClean="0"/>
              <a:t>waren</a:t>
            </a:r>
            <a:r>
              <a:rPr lang="en-US" dirty="0" smtClean="0"/>
              <a:t>.</a:t>
            </a:r>
            <a:endParaRPr lang="nl-NL" dirty="0"/>
          </a:p>
        </p:txBody>
      </p:sp>
    </p:spTree>
  </p:cSld>
  <p:clrMapOvr>
    <a:masterClrMapping/>
  </p:clrMapOvr>
  <p:transition spd="slow">
    <p:plu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a:xfrm>
            <a:off x="152400" y="2895600"/>
            <a:ext cx="5333999" cy="3810000"/>
          </a:xfrm>
        </p:spPr>
        <p:txBody>
          <a:bodyPr>
            <a:normAutofit fontScale="85000" lnSpcReduction="20000"/>
          </a:bodyPr>
          <a:lstStyle/>
          <a:p>
            <a:pPr algn="just"/>
            <a:r>
              <a:rPr lang="en-US" dirty="0" smtClean="0"/>
              <a:t>Ark was de </a:t>
            </a:r>
            <a:r>
              <a:rPr lang="en-US" dirty="0" err="1" smtClean="0"/>
              <a:t>enige</a:t>
            </a:r>
            <a:r>
              <a:rPr lang="en-US" dirty="0" smtClean="0"/>
              <a:t> </a:t>
            </a:r>
            <a:r>
              <a:rPr lang="en-US" dirty="0" err="1" smtClean="0"/>
              <a:t>reddingsboot</a:t>
            </a:r>
            <a:r>
              <a:rPr lang="en-US" dirty="0" smtClean="0"/>
              <a:t> </a:t>
            </a:r>
            <a:r>
              <a:rPr lang="en-US" dirty="0" err="1" smtClean="0"/>
              <a:t>tegen</a:t>
            </a:r>
            <a:r>
              <a:rPr lang="en-US" dirty="0" smtClean="0"/>
              <a:t> Gods </a:t>
            </a:r>
            <a:r>
              <a:rPr lang="en-US" dirty="0" err="1" smtClean="0"/>
              <a:t>oordeel</a:t>
            </a:r>
            <a:r>
              <a:rPr lang="en-US" dirty="0" smtClean="0"/>
              <a:t> over de </a:t>
            </a:r>
            <a:r>
              <a:rPr lang="en-US" dirty="0" err="1" smtClean="0"/>
              <a:t>wereld</a:t>
            </a:r>
            <a:r>
              <a:rPr lang="en-US" dirty="0" smtClean="0"/>
              <a:t>. Na 120 </a:t>
            </a:r>
            <a:r>
              <a:rPr lang="en-US" dirty="0" err="1" smtClean="0"/>
              <a:t>jaar</a:t>
            </a:r>
            <a:r>
              <a:rPr lang="en-US" dirty="0" smtClean="0"/>
              <a:t> </a:t>
            </a:r>
            <a:r>
              <a:rPr lang="en-US" dirty="0" err="1" smtClean="0"/>
              <a:t>geduld</a:t>
            </a:r>
            <a:r>
              <a:rPr lang="en-US" dirty="0" smtClean="0"/>
              <a:t> </a:t>
            </a:r>
            <a:r>
              <a:rPr lang="en-US" dirty="0" err="1" smtClean="0"/>
              <a:t>ging</a:t>
            </a:r>
            <a:r>
              <a:rPr lang="en-US" dirty="0" smtClean="0"/>
              <a:t> de </a:t>
            </a:r>
            <a:r>
              <a:rPr lang="en-US" dirty="0" err="1" smtClean="0"/>
              <a:t>deur</a:t>
            </a:r>
            <a:r>
              <a:rPr lang="en-US" dirty="0" smtClean="0"/>
              <a:t> op slot en </a:t>
            </a:r>
            <a:r>
              <a:rPr lang="en-US" dirty="0" err="1" smtClean="0"/>
              <a:t>kwamen</a:t>
            </a:r>
            <a:r>
              <a:rPr lang="en-US" dirty="0" smtClean="0"/>
              <a:t> </a:t>
            </a:r>
            <a:r>
              <a:rPr lang="en-US" dirty="0" err="1" smtClean="0"/>
              <a:t>allen</a:t>
            </a:r>
            <a:r>
              <a:rPr lang="en-US" dirty="0" smtClean="0"/>
              <a:t> om die </a:t>
            </a:r>
            <a:r>
              <a:rPr lang="en-US" dirty="0" err="1" smtClean="0"/>
              <a:t>niet</a:t>
            </a:r>
            <a:r>
              <a:rPr lang="en-US" dirty="0" smtClean="0"/>
              <a:t> IN de ark </a:t>
            </a:r>
            <a:r>
              <a:rPr lang="en-US" dirty="0" err="1" smtClean="0"/>
              <a:t>waren</a:t>
            </a:r>
            <a:r>
              <a:rPr lang="en-US" dirty="0" smtClean="0"/>
              <a:t>.</a:t>
            </a:r>
          </a:p>
          <a:p>
            <a:pPr algn="just"/>
            <a:endParaRPr lang="en-US" dirty="0" smtClean="0"/>
          </a:p>
          <a:p>
            <a:pPr algn="just"/>
            <a:r>
              <a:rPr lang="en-US" dirty="0" err="1" smtClean="0"/>
              <a:t>Jezus</a:t>
            </a:r>
            <a:r>
              <a:rPr lang="en-US" dirty="0" smtClean="0"/>
              <a:t> is de </a:t>
            </a:r>
            <a:r>
              <a:rPr lang="en-US" dirty="0" err="1" smtClean="0"/>
              <a:t>Enige</a:t>
            </a:r>
            <a:r>
              <a:rPr lang="en-US" dirty="0" smtClean="0"/>
              <a:t> </a:t>
            </a:r>
            <a:r>
              <a:rPr lang="en-US" dirty="0" err="1" smtClean="0"/>
              <a:t>Reddingsboot</a:t>
            </a:r>
            <a:r>
              <a:rPr lang="en-US" dirty="0" smtClean="0"/>
              <a:t> </a:t>
            </a:r>
            <a:r>
              <a:rPr lang="en-US" dirty="0" err="1" smtClean="0"/>
              <a:t>tegen</a:t>
            </a:r>
            <a:r>
              <a:rPr lang="en-US" dirty="0" smtClean="0"/>
              <a:t> Gods </a:t>
            </a:r>
            <a:r>
              <a:rPr lang="en-US" dirty="0" err="1" smtClean="0"/>
              <a:t>oordeel</a:t>
            </a:r>
            <a:r>
              <a:rPr lang="en-US" dirty="0" smtClean="0"/>
              <a:t>. De </a:t>
            </a:r>
            <a:r>
              <a:rPr lang="en-US" dirty="0" err="1" smtClean="0"/>
              <a:t>Deur</a:t>
            </a:r>
            <a:r>
              <a:rPr lang="en-US" dirty="0" smtClean="0"/>
              <a:t> </a:t>
            </a:r>
            <a:r>
              <a:rPr lang="en-US" dirty="0" err="1" smtClean="0"/>
              <a:t>staat</a:t>
            </a:r>
            <a:r>
              <a:rPr lang="en-US" dirty="0" smtClean="0"/>
              <a:t> </a:t>
            </a:r>
            <a:r>
              <a:rPr lang="en-US" dirty="0" err="1" smtClean="0"/>
              <a:t>nog</a:t>
            </a:r>
            <a:r>
              <a:rPr lang="en-US" dirty="0" smtClean="0"/>
              <a:t> open! </a:t>
            </a:r>
            <a:r>
              <a:rPr lang="en-US" dirty="0" err="1" smtClean="0"/>
              <a:t>Interesse</a:t>
            </a:r>
            <a:r>
              <a:rPr lang="en-US" dirty="0" smtClean="0"/>
              <a:t> in de ark, op </a:t>
            </a:r>
            <a:r>
              <a:rPr lang="en-US" dirty="0" err="1" smtClean="0"/>
              <a:t>bezoek</a:t>
            </a:r>
            <a:r>
              <a:rPr lang="en-US" dirty="0" smtClean="0"/>
              <a:t> </a:t>
            </a:r>
            <a:r>
              <a:rPr lang="en-US" dirty="0" err="1" smtClean="0"/>
              <a:t>gaan</a:t>
            </a:r>
            <a:r>
              <a:rPr lang="en-US" dirty="0" smtClean="0"/>
              <a:t> </a:t>
            </a:r>
            <a:r>
              <a:rPr lang="en-US" dirty="0" err="1" smtClean="0"/>
              <a:t>bij</a:t>
            </a:r>
            <a:r>
              <a:rPr lang="en-US" dirty="0" smtClean="0"/>
              <a:t> de ark of </a:t>
            </a:r>
            <a:r>
              <a:rPr lang="en-US" dirty="0" err="1" smtClean="0"/>
              <a:t>veel</a:t>
            </a:r>
            <a:r>
              <a:rPr lang="en-US" dirty="0" smtClean="0"/>
              <a:t> </a:t>
            </a:r>
            <a:r>
              <a:rPr lang="en-US" dirty="0" err="1" smtClean="0"/>
              <a:t>kijken</a:t>
            </a:r>
            <a:r>
              <a:rPr lang="en-US" dirty="0" smtClean="0"/>
              <a:t> </a:t>
            </a:r>
            <a:r>
              <a:rPr lang="en-US" dirty="0" err="1" smtClean="0"/>
              <a:t>naar</a:t>
            </a:r>
            <a:r>
              <a:rPr lang="en-US" dirty="0" smtClean="0"/>
              <a:t> de ark is </a:t>
            </a:r>
            <a:r>
              <a:rPr lang="en-US" dirty="0" err="1" smtClean="0"/>
              <a:t>niet</a:t>
            </a:r>
            <a:r>
              <a:rPr lang="en-US" dirty="0" smtClean="0"/>
              <a:t> </a:t>
            </a:r>
            <a:r>
              <a:rPr lang="en-US" dirty="0" err="1" smtClean="0"/>
              <a:t>genoeg</a:t>
            </a:r>
            <a:r>
              <a:rPr lang="en-US" dirty="0" smtClean="0"/>
              <a:t>! </a:t>
            </a:r>
            <a:r>
              <a:rPr lang="en-US" dirty="0" err="1" smtClean="0"/>
              <a:t>Alleen</a:t>
            </a:r>
            <a:r>
              <a:rPr lang="en-US" dirty="0" smtClean="0"/>
              <a:t> </a:t>
            </a:r>
            <a:r>
              <a:rPr lang="en-US" dirty="0" err="1" smtClean="0"/>
              <a:t>degenen</a:t>
            </a:r>
            <a:r>
              <a:rPr lang="en-US" dirty="0" smtClean="0"/>
              <a:t> die IN </a:t>
            </a:r>
            <a:r>
              <a:rPr lang="en-US" dirty="0" err="1" smtClean="0"/>
              <a:t>Christus</a:t>
            </a:r>
            <a:r>
              <a:rPr lang="en-US" dirty="0" smtClean="0"/>
              <a:t> zijn, zijn </a:t>
            </a:r>
            <a:r>
              <a:rPr lang="en-US" dirty="0" err="1" smtClean="0"/>
              <a:t>behouden</a:t>
            </a:r>
            <a:r>
              <a:rPr lang="en-US" dirty="0" smtClean="0"/>
              <a:t>!</a:t>
            </a:r>
            <a:endParaRPr lang="nl-NL" dirty="0"/>
          </a:p>
        </p:txBody>
      </p:sp>
      <p:sp>
        <p:nvSpPr>
          <p:cNvPr id="3" name="Titel 2"/>
          <p:cNvSpPr>
            <a:spLocks noGrp="1"/>
          </p:cNvSpPr>
          <p:nvPr>
            <p:ph type="title"/>
          </p:nvPr>
        </p:nvSpPr>
        <p:spPr/>
        <p:txBody>
          <a:bodyPr/>
          <a:lstStyle/>
          <a:p>
            <a:r>
              <a:rPr lang="en-US" dirty="0" smtClean="0"/>
              <a:t>Genesis 6</a:t>
            </a:r>
            <a:endParaRPr lang="nl-NL" dirty="0"/>
          </a:p>
        </p:txBody>
      </p:sp>
      <p:pic>
        <p:nvPicPr>
          <p:cNvPr id="6150" name="Picture 6" descr="http://mlordi.files.wordpress.com/2008/10/jesus-rescues1.jpg"/>
          <p:cNvPicPr>
            <a:picLocks noChangeAspect="1" noChangeArrowheads="1"/>
          </p:cNvPicPr>
          <p:nvPr/>
        </p:nvPicPr>
        <p:blipFill>
          <a:blip r:embed="rId2" cstate="print"/>
          <a:srcRect/>
          <a:stretch>
            <a:fillRect/>
          </a:stretch>
        </p:blipFill>
        <p:spPr bwMode="auto">
          <a:xfrm>
            <a:off x="5562600" y="2743200"/>
            <a:ext cx="3424408" cy="4038600"/>
          </a:xfrm>
          <a:prstGeom prst="rect">
            <a:avLst/>
          </a:prstGeom>
          <a:noFill/>
        </p:spPr>
      </p:pic>
    </p:spTree>
  </p:cSld>
  <p:clrMapOvr>
    <a:masterClrMapping/>
  </p:clrMapOvr>
  <p:transition spd="slow">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p:txBody>
          <a:bodyPr/>
          <a:lstStyle/>
          <a:p>
            <a:endParaRPr lang="nl-NL"/>
          </a:p>
        </p:txBody>
      </p:sp>
      <p:sp>
        <p:nvSpPr>
          <p:cNvPr id="3" name="Titel 2"/>
          <p:cNvSpPr>
            <a:spLocks noGrp="1"/>
          </p:cNvSpPr>
          <p:nvPr>
            <p:ph type="title"/>
          </p:nvPr>
        </p:nvSpPr>
        <p:spPr/>
        <p:txBody>
          <a:bodyPr/>
          <a:lstStyle/>
          <a:p>
            <a:endParaRPr lang="nl-NL"/>
          </a:p>
        </p:txBody>
      </p:sp>
      <p:pic>
        <p:nvPicPr>
          <p:cNvPr id="35842" name="Picture 2" descr="Abraham meets with Melchizedek"/>
          <p:cNvPicPr>
            <a:picLocks noChangeAspect="1" noChangeArrowheads="1"/>
          </p:cNvPicPr>
          <p:nvPr/>
        </p:nvPicPr>
        <p:blipFill>
          <a:blip r:embed="rId2" cstate="print"/>
          <a:srcRect/>
          <a:stretch>
            <a:fillRect/>
          </a:stretch>
        </p:blipFill>
        <p:spPr bwMode="auto">
          <a:xfrm>
            <a:off x="0" y="0"/>
            <a:ext cx="9396594" cy="6858000"/>
          </a:xfrm>
          <a:prstGeom prst="rect">
            <a:avLst/>
          </a:prstGeom>
          <a:noFill/>
        </p:spPr>
      </p:pic>
      <p:sp>
        <p:nvSpPr>
          <p:cNvPr id="5" name="Tekstvak 4"/>
          <p:cNvSpPr txBox="1"/>
          <p:nvPr/>
        </p:nvSpPr>
        <p:spPr>
          <a:xfrm>
            <a:off x="3124200" y="6172200"/>
            <a:ext cx="274320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smtClean="0"/>
              <a:t>Melchizedek </a:t>
            </a:r>
            <a:r>
              <a:rPr lang="en-US" dirty="0" err="1" smtClean="0"/>
              <a:t>zegent</a:t>
            </a:r>
            <a:r>
              <a:rPr lang="en-US" dirty="0" smtClean="0"/>
              <a:t> Abram.</a:t>
            </a:r>
          </a:p>
        </p:txBody>
      </p:sp>
    </p:spTree>
  </p:cSld>
  <p:clrMapOvr>
    <a:masterClrMapping/>
  </p:clrMapOvr>
  <p:transition spd="slow">
    <p:plu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a:xfrm>
            <a:off x="1371600" y="2743200"/>
            <a:ext cx="7123113" cy="3581400"/>
          </a:xfrm>
        </p:spPr>
        <p:txBody>
          <a:bodyPr>
            <a:normAutofit/>
          </a:bodyPr>
          <a:lstStyle/>
          <a:p>
            <a:r>
              <a:rPr lang="en-US" dirty="0" smtClean="0"/>
              <a:t>Melchizedek was </a:t>
            </a:r>
            <a:r>
              <a:rPr lang="en-US" dirty="0" err="1" smtClean="0"/>
              <a:t>priester</a:t>
            </a:r>
            <a:r>
              <a:rPr lang="en-US" dirty="0" smtClean="0"/>
              <a:t> van de </a:t>
            </a:r>
            <a:r>
              <a:rPr lang="en-US" dirty="0" err="1" smtClean="0"/>
              <a:t>Allerhoogste</a:t>
            </a:r>
            <a:r>
              <a:rPr lang="en-US" dirty="0" smtClean="0"/>
              <a:t> en </a:t>
            </a:r>
            <a:r>
              <a:rPr lang="en-US" dirty="0" err="1" smtClean="0"/>
              <a:t>koning</a:t>
            </a:r>
            <a:r>
              <a:rPr lang="en-US" dirty="0" smtClean="0"/>
              <a:t> des </a:t>
            </a:r>
            <a:r>
              <a:rPr lang="en-US" dirty="0" err="1" smtClean="0"/>
              <a:t>vredes</a:t>
            </a:r>
            <a:r>
              <a:rPr lang="en-US" dirty="0" smtClean="0"/>
              <a:t> (van Salem – </a:t>
            </a:r>
            <a:r>
              <a:rPr lang="en-US" dirty="0" err="1" smtClean="0"/>
              <a:t>Jeruzalem</a:t>
            </a:r>
            <a:r>
              <a:rPr lang="en-US" dirty="0" smtClean="0"/>
              <a:t>), </a:t>
            </a:r>
            <a:r>
              <a:rPr lang="en-US" dirty="0" err="1" smtClean="0"/>
              <a:t>bracht</a:t>
            </a:r>
            <a:r>
              <a:rPr lang="en-US" dirty="0" smtClean="0"/>
              <a:t> brood en </a:t>
            </a:r>
            <a:r>
              <a:rPr lang="en-US" dirty="0" err="1" smtClean="0"/>
              <a:t>wijn</a:t>
            </a:r>
            <a:r>
              <a:rPr lang="en-US" dirty="0" smtClean="0"/>
              <a:t> en </a:t>
            </a:r>
            <a:r>
              <a:rPr lang="en-US" dirty="0" err="1" smtClean="0"/>
              <a:t>zegende</a:t>
            </a:r>
            <a:r>
              <a:rPr lang="en-US" dirty="0" smtClean="0"/>
              <a:t> Abram. </a:t>
            </a:r>
          </a:p>
          <a:p>
            <a:r>
              <a:rPr lang="en-US" dirty="0" smtClean="0"/>
              <a:t>Melchizedek had </a:t>
            </a:r>
            <a:r>
              <a:rPr lang="en-US" dirty="0" err="1" smtClean="0"/>
              <a:t>geen</a:t>
            </a:r>
            <a:r>
              <a:rPr lang="en-US" dirty="0" smtClean="0"/>
              <a:t> vader en </a:t>
            </a:r>
            <a:r>
              <a:rPr lang="en-US" dirty="0" err="1" smtClean="0"/>
              <a:t>moeder</a:t>
            </a:r>
            <a:r>
              <a:rPr lang="en-US" dirty="0" smtClean="0"/>
              <a:t>, </a:t>
            </a:r>
            <a:r>
              <a:rPr lang="en-US" dirty="0" err="1" smtClean="0"/>
              <a:t>hij</a:t>
            </a:r>
            <a:r>
              <a:rPr lang="en-US" dirty="0" smtClean="0"/>
              <a:t> had </a:t>
            </a:r>
            <a:r>
              <a:rPr lang="en-US" dirty="0" err="1" smtClean="0"/>
              <a:t>geen</a:t>
            </a:r>
            <a:r>
              <a:rPr lang="en-US" dirty="0" smtClean="0"/>
              <a:t> begin en </a:t>
            </a:r>
            <a:r>
              <a:rPr lang="en-US" dirty="0" err="1" smtClean="0"/>
              <a:t>geen</a:t>
            </a:r>
            <a:r>
              <a:rPr lang="en-US" dirty="0" smtClean="0"/>
              <a:t> </a:t>
            </a:r>
            <a:r>
              <a:rPr lang="en-US" dirty="0" err="1" smtClean="0"/>
              <a:t>einde</a:t>
            </a:r>
            <a:r>
              <a:rPr lang="en-US" dirty="0" smtClean="0"/>
              <a:t>.</a:t>
            </a:r>
          </a:p>
          <a:p>
            <a:r>
              <a:rPr lang="en-US" dirty="0" err="1" smtClean="0"/>
              <a:t>Hij</a:t>
            </a:r>
            <a:r>
              <a:rPr lang="en-US" dirty="0" smtClean="0"/>
              <a:t> was </a:t>
            </a:r>
            <a:r>
              <a:rPr lang="en-US" dirty="0" err="1" smtClean="0"/>
              <a:t>een</a:t>
            </a:r>
            <a:r>
              <a:rPr lang="en-US" dirty="0" smtClean="0"/>
              <a:t> </a:t>
            </a:r>
            <a:r>
              <a:rPr lang="en-US" dirty="0" err="1" smtClean="0"/>
              <a:t>eeuwige</a:t>
            </a:r>
            <a:r>
              <a:rPr lang="en-US" dirty="0" smtClean="0"/>
              <a:t> </a:t>
            </a:r>
            <a:r>
              <a:rPr lang="en-US" dirty="0" err="1" smtClean="0"/>
              <a:t>priester</a:t>
            </a:r>
            <a:r>
              <a:rPr lang="en-US" dirty="0" smtClean="0"/>
              <a:t>.  </a:t>
            </a:r>
          </a:p>
          <a:p>
            <a:r>
              <a:rPr lang="en-US" dirty="0" smtClean="0"/>
              <a:t>Abram </a:t>
            </a:r>
            <a:r>
              <a:rPr lang="en-US" dirty="0" err="1" smtClean="0"/>
              <a:t>gaf</a:t>
            </a:r>
            <a:r>
              <a:rPr lang="en-US" dirty="0" smtClean="0"/>
              <a:t> hem 1/10 </a:t>
            </a:r>
            <a:r>
              <a:rPr lang="en-US" dirty="0" err="1" smtClean="0"/>
              <a:t>deel</a:t>
            </a:r>
            <a:r>
              <a:rPr lang="en-US" dirty="0" smtClean="0"/>
              <a:t> van </a:t>
            </a:r>
            <a:r>
              <a:rPr lang="en-US" dirty="0" err="1" smtClean="0"/>
              <a:t>alles</a:t>
            </a:r>
            <a:r>
              <a:rPr lang="en-US" dirty="0" smtClean="0"/>
              <a:t>.</a:t>
            </a:r>
          </a:p>
        </p:txBody>
      </p:sp>
      <p:sp>
        <p:nvSpPr>
          <p:cNvPr id="3" name="Titel 2"/>
          <p:cNvSpPr>
            <a:spLocks noGrp="1"/>
          </p:cNvSpPr>
          <p:nvPr>
            <p:ph type="title"/>
          </p:nvPr>
        </p:nvSpPr>
        <p:spPr/>
        <p:txBody>
          <a:bodyPr>
            <a:normAutofit/>
          </a:bodyPr>
          <a:lstStyle/>
          <a:p>
            <a:r>
              <a:rPr lang="en-US" dirty="0" smtClean="0"/>
              <a:t>Genesis 14:18-20, Hebr. 7:1-17</a:t>
            </a:r>
            <a:endParaRPr lang="nl-NL" dirty="0"/>
          </a:p>
        </p:txBody>
      </p:sp>
      <p:pic>
        <p:nvPicPr>
          <p:cNvPr id="4098" name="Picture 2" descr="http://www.krux.nl/uploadedImgs/200682513291broodwijn_raak.jpg"/>
          <p:cNvPicPr>
            <a:picLocks noChangeAspect="1" noChangeArrowheads="1"/>
          </p:cNvPicPr>
          <p:nvPr/>
        </p:nvPicPr>
        <p:blipFill>
          <a:blip r:embed="rId2" cstate="print"/>
          <a:srcRect/>
          <a:stretch>
            <a:fillRect/>
          </a:stretch>
        </p:blipFill>
        <p:spPr bwMode="auto">
          <a:xfrm>
            <a:off x="7239000" y="4800600"/>
            <a:ext cx="1566471" cy="1676400"/>
          </a:xfrm>
          <a:prstGeom prst="rect">
            <a:avLst/>
          </a:prstGeom>
          <a:noFill/>
        </p:spPr>
      </p:pic>
    </p:spTree>
  </p:cSld>
  <p:clrMapOvr>
    <a:masterClrMapping/>
  </p:clrMapOvr>
  <p:transition spd="slow">
    <p:plu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0/05/Juan_de_Vald%C3%A9s_Leal_-_The_Sacrifice_of_Isaac_-_WGA24224.jpg"/>
          <p:cNvPicPr>
            <a:picLocks noChangeAspect="1" noChangeArrowheads="1"/>
          </p:cNvPicPr>
          <p:nvPr/>
        </p:nvPicPr>
        <p:blipFill>
          <a:blip r:embed="rId2" cstate="print"/>
          <a:srcRect/>
          <a:stretch>
            <a:fillRect/>
          </a:stretch>
        </p:blipFill>
        <p:spPr bwMode="auto">
          <a:xfrm>
            <a:off x="0" y="0"/>
            <a:ext cx="9144000" cy="6891976"/>
          </a:xfrm>
          <a:prstGeom prst="rect">
            <a:avLst/>
          </a:prstGeom>
          <a:noFill/>
        </p:spPr>
      </p:pic>
      <p:sp>
        <p:nvSpPr>
          <p:cNvPr id="4" name="Tekstvak 3"/>
          <p:cNvSpPr txBox="1"/>
          <p:nvPr/>
        </p:nvSpPr>
        <p:spPr>
          <a:xfrm>
            <a:off x="3124200" y="6172200"/>
            <a:ext cx="274320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smtClean="0"/>
              <a:t>Abram </a:t>
            </a:r>
            <a:r>
              <a:rPr lang="en-US" dirty="0" err="1" smtClean="0"/>
              <a:t>offert</a:t>
            </a:r>
            <a:r>
              <a:rPr lang="en-US" dirty="0" smtClean="0"/>
              <a:t> zijn zoon Izak</a:t>
            </a:r>
            <a:endParaRPr lang="nl-NL" dirty="0"/>
          </a:p>
        </p:txBody>
      </p:sp>
    </p:spTree>
  </p:cSld>
  <p:clrMapOvr>
    <a:masterClrMapping/>
  </p:clrMapOvr>
  <p:transition spd="slow">
    <p:plu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a:xfrm>
            <a:off x="457200" y="2819400"/>
            <a:ext cx="4876801" cy="3657600"/>
          </a:xfrm>
        </p:spPr>
        <p:style>
          <a:lnRef idx="2">
            <a:schemeClr val="accent2"/>
          </a:lnRef>
          <a:fillRef idx="1">
            <a:schemeClr val="lt1"/>
          </a:fillRef>
          <a:effectRef idx="0">
            <a:schemeClr val="accent2"/>
          </a:effectRef>
          <a:fontRef idx="minor">
            <a:schemeClr val="dk1"/>
          </a:fontRef>
        </p:style>
        <p:txBody>
          <a:bodyPr>
            <a:normAutofit fontScale="62500" lnSpcReduction="20000"/>
          </a:bodyPr>
          <a:lstStyle/>
          <a:p>
            <a:r>
              <a:rPr lang="en-US" b="1" dirty="0" smtClean="0">
                <a:solidFill>
                  <a:schemeClr val="tx1">
                    <a:lumMod val="95000"/>
                    <a:lumOff val="5000"/>
                  </a:schemeClr>
                </a:solidFill>
              </a:rPr>
              <a:t>Vers 2</a:t>
            </a:r>
            <a:br>
              <a:rPr lang="en-US" b="1" dirty="0" smtClean="0">
                <a:solidFill>
                  <a:schemeClr val="tx1">
                    <a:lumMod val="95000"/>
                    <a:lumOff val="5000"/>
                  </a:schemeClr>
                </a:solidFill>
              </a:rPr>
            </a:br>
            <a:r>
              <a:rPr lang="en-US" dirty="0" smtClean="0">
                <a:solidFill>
                  <a:schemeClr val="tx1">
                    <a:lumMod val="95000"/>
                    <a:lumOff val="5000"/>
                  </a:schemeClr>
                </a:solidFill>
              </a:rPr>
              <a:t>Izak en </a:t>
            </a:r>
            <a:r>
              <a:rPr lang="en-US" dirty="0" err="1" smtClean="0">
                <a:solidFill>
                  <a:schemeClr val="tx1">
                    <a:lumMod val="95000"/>
                    <a:lumOff val="5000"/>
                  </a:schemeClr>
                </a:solidFill>
              </a:rPr>
              <a:t>Jezus</a:t>
            </a:r>
            <a:r>
              <a:rPr lang="en-US" dirty="0" smtClean="0">
                <a:solidFill>
                  <a:schemeClr val="tx1">
                    <a:lumMod val="95000"/>
                    <a:lumOff val="5000"/>
                  </a:schemeClr>
                </a:solidFill>
              </a:rPr>
              <a:t> </a:t>
            </a:r>
            <a:r>
              <a:rPr lang="en-US" dirty="0" err="1" smtClean="0">
                <a:solidFill>
                  <a:schemeClr val="tx1">
                    <a:lumMod val="95000"/>
                    <a:lumOff val="5000"/>
                  </a:schemeClr>
                </a:solidFill>
              </a:rPr>
              <a:t>waren</a:t>
            </a:r>
            <a:r>
              <a:rPr lang="en-US" dirty="0" smtClean="0">
                <a:solidFill>
                  <a:schemeClr val="tx1">
                    <a:lumMod val="95000"/>
                    <a:lumOff val="5000"/>
                  </a:schemeClr>
                </a:solidFill>
              </a:rPr>
              <a:t> de </a:t>
            </a:r>
            <a:r>
              <a:rPr lang="en-US" dirty="0" err="1" smtClean="0">
                <a:solidFill>
                  <a:schemeClr val="tx1">
                    <a:lumMod val="95000"/>
                    <a:lumOff val="5000"/>
                  </a:schemeClr>
                </a:solidFill>
              </a:rPr>
              <a:t>enige</a:t>
            </a:r>
            <a:r>
              <a:rPr lang="en-US" dirty="0" smtClean="0">
                <a:solidFill>
                  <a:schemeClr val="tx1">
                    <a:lumMod val="95000"/>
                    <a:lumOff val="5000"/>
                  </a:schemeClr>
                </a:solidFill>
              </a:rPr>
              <a:t> en </a:t>
            </a:r>
            <a:r>
              <a:rPr lang="en-US" dirty="0" err="1" smtClean="0">
                <a:solidFill>
                  <a:schemeClr val="tx1">
                    <a:lumMod val="95000"/>
                    <a:lumOff val="5000"/>
                  </a:schemeClr>
                </a:solidFill>
              </a:rPr>
              <a:t>geliefde</a:t>
            </a:r>
            <a:r>
              <a:rPr lang="en-US" dirty="0" smtClean="0">
                <a:solidFill>
                  <a:schemeClr val="tx1">
                    <a:lumMod val="95000"/>
                    <a:lumOff val="5000"/>
                  </a:schemeClr>
                </a:solidFill>
              </a:rPr>
              <a:t> zoon van de vader. </a:t>
            </a:r>
            <a:br>
              <a:rPr lang="en-US" dirty="0" smtClean="0">
                <a:solidFill>
                  <a:schemeClr val="tx1">
                    <a:lumMod val="95000"/>
                    <a:lumOff val="5000"/>
                  </a:schemeClr>
                </a:solidFill>
              </a:rPr>
            </a:br>
            <a:r>
              <a:rPr lang="en-US" dirty="0" smtClean="0">
                <a:solidFill>
                  <a:schemeClr val="tx1">
                    <a:lumMod val="95000"/>
                    <a:lumOff val="5000"/>
                  </a:schemeClr>
                </a:solidFill>
              </a:rPr>
              <a:t>Izak en </a:t>
            </a:r>
            <a:r>
              <a:rPr lang="en-US" dirty="0" err="1" smtClean="0">
                <a:solidFill>
                  <a:schemeClr val="tx1">
                    <a:lumMod val="95000"/>
                    <a:lumOff val="5000"/>
                  </a:schemeClr>
                </a:solidFill>
              </a:rPr>
              <a:t>Jezus</a:t>
            </a:r>
            <a:r>
              <a:rPr lang="en-US" dirty="0" smtClean="0">
                <a:solidFill>
                  <a:schemeClr val="tx1">
                    <a:lumMod val="95000"/>
                    <a:lumOff val="5000"/>
                  </a:schemeClr>
                </a:solidFill>
              </a:rPr>
              <a:t> </a:t>
            </a:r>
            <a:r>
              <a:rPr lang="en-US" dirty="0" err="1" smtClean="0">
                <a:solidFill>
                  <a:schemeClr val="tx1">
                    <a:lumMod val="95000"/>
                    <a:lumOff val="5000"/>
                  </a:schemeClr>
                </a:solidFill>
              </a:rPr>
              <a:t>werden</a:t>
            </a:r>
            <a:r>
              <a:rPr lang="en-US" dirty="0" smtClean="0">
                <a:solidFill>
                  <a:schemeClr val="tx1">
                    <a:lumMod val="95000"/>
                    <a:lumOff val="5000"/>
                  </a:schemeClr>
                </a:solidFill>
              </a:rPr>
              <a:t> </a:t>
            </a:r>
            <a:r>
              <a:rPr lang="en-US" dirty="0" err="1" smtClean="0">
                <a:solidFill>
                  <a:schemeClr val="tx1">
                    <a:lumMod val="95000"/>
                    <a:lumOff val="5000"/>
                  </a:schemeClr>
                </a:solidFill>
              </a:rPr>
              <a:t>als</a:t>
            </a:r>
            <a:r>
              <a:rPr lang="en-US" dirty="0" smtClean="0">
                <a:solidFill>
                  <a:schemeClr val="tx1">
                    <a:lumMod val="95000"/>
                    <a:lumOff val="5000"/>
                  </a:schemeClr>
                </a:solidFill>
              </a:rPr>
              <a:t> </a:t>
            </a:r>
            <a:r>
              <a:rPr lang="en-US" dirty="0" err="1" smtClean="0">
                <a:solidFill>
                  <a:schemeClr val="tx1">
                    <a:lumMod val="95000"/>
                    <a:lumOff val="5000"/>
                  </a:schemeClr>
                </a:solidFill>
              </a:rPr>
              <a:t>brandoffer</a:t>
            </a:r>
            <a:r>
              <a:rPr lang="en-US" dirty="0" smtClean="0">
                <a:solidFill>
                  <a:schemeClr val="tx1">
                    <a:lumMod val="95000"/>
                    <a:lumOff val="5000"/>
                  </a:schemeClr>
                </a:solidFill>
              </a:rPr>
              <a:t> </a:t>
            </a:r>
            <a:r>
              <a:rPr lang="en-US" dirty="0" err="1" smtClean="0">
                <a:solidFill>
                  <a:schemeClr val="tx1">
                    <a:lumMod val="95000"/>
                    <a:lumOff val="5000"/>
                  </a:schemeClr>
                </a:solidFill>
              </a:rPr>
              <a:t>geofferd</a:t>
            </a:r>
            <a:r>
              <a:rPr lang="en-US" dirty="0" smtClean="0">
                <a:solidFill>
                  <a:schemeClr val="tx1">
                    <a:lumMod val="95000"/>
                    <a:lumOff val="5000"/>
                  </a:schemeClr>
                </a:solidFill>
              </a:rPr>
              <a:t>.  </a:t>
            </a:r>
            <a:br>
              <a:rPr lang="en-US" dirty="0" smtClean="0">
                <a:solidFill>
                  <a:schemeClr val="tx1">
                    <a:lumMod val="95000"/>
                    <a:lumOff val="5000"/>
                  </a:schemeClr>
                </a:solidFill>
              </a:rPr>
            </a:br>
            <a:endParaRPr lang="en-US" dirty="0" smtClean="0">
              <a:solidFill>
                <a:schemeClr val="tx1">
                  <a:lumMod val="95000"/>
                  <a:lumOff val="5000"/>
                </a:schemeClr>
              </a:solidFill>
            </a:endParaRPr>
          </a:p>
          <a:p>
            <a:r>
              <a:rPr lang="en-US" b="1" dirty="0" smtClean="0">
                <a:solidFill>
                  <a:schemeClr val="tx1">
                    <a:lumMod val="95000"/>
                    <a:lumOff val="5000"/>
                  </a:schemeClr>
                </a:solidFill>
              </a:rPr>
              <a:t>Vers 6</a:t>
            </a:r>
            <a:br>
              <a:rPr lang="en-US" b="1" dirty="0" smtClean="0">
                <a:solidFill>
                  <a:schemeClr val="tx1">
                    <a:lumMod val="95000"/>
                    <a:lumOff val="5000"/>
                  </a:schemeClr>
                </a:solidFill>
              </a:rPr>
            </a:br>
            <a:r>
              <a:rPr lang="en-US" dirty="0" smtClean="0">
                <a:solidFill>
                  <a:schemeClr val="tx1">
                    <a:lumMod val="95000"/>
                    <a:lumOff val="5000"/>
                  </a:schemeClr>
                </a:solidFill>
              </a:rPr>
              <a:t>Vader </a:t>
            </a:r>
            <a:r>
              <a:rPr lang="en-US" dirty="0" err="1" smtClean="0">
                <a:solidFill>
                  <a:schemeClr val="tx1">
                    <a:lumMod val="95000"/>
                    <a:lumOff val="5000"/>
                  </a:schemeClr>
                </a:solidFill>
              </a:rPr>
              <a:t>legde</a:t>
            </a:r>
            <a:r>
              <a:rPr lang="en-US" dirty="0" smtClean="0">
                <a:solidFill>
                  <a:schemeClr val="tx1">
                    <a:lumMod val="95000"/>
                    <a:lumOff val="5000"/>
                  </a:schemeClr>
                </a:solidFill>
              </a:rPr>
              <a:t> het </a:t>
            </a:r>
            <a:r>
              <a:rPr lang="en-US" dirty="0" err="1" smtClean="0">
                <a:solidFill>
                  <a:schemeClr val="tx1">
                    <a:lumMod val="95000"/>
                    <a:lumOff val="5000"/>
                  </a:schemeClr>
                </a:solidFill>
              </a:rPr>
              <a:t>hout</a:t>
            </a:r>
            <a:r>
              <a:rPr lang="en-US" dirty="0" smtClean="0">
                <a:solidFill>
                  <a:schemeClr val="tx1">
                    <a:lumMod val="95000"/>
                    <a:lumOff val="5000"/>
                  </a:schemeClr>
                </a:solidFill>
              </a:rPr>
              <a:t> op de </a:t>
            </a:r>
            <a:r>
              <a:rPr lang="en-US" dirty="0" err="1" smtClean="0">
                <a:solidFill>
                  <a:schemeClr val="tx1">
                    <a:lumMod val="95000"/>
                    <a:lumOff val="5000"/>
                  </a:schemeClr>
                </a:solidFill>
              </a:rPr>
              <a:t>schouders</a:t>
            </a:r>
            <a:r>
              <a:rPr lang="en-US" dirty="0" smtClean="0">
                <a:solidFill>
                  <a:schemeClr val="tx1">
                    <a:lumMod val="95000"/>
                    <a:lumOff val="5000"/>
                  </a:schemeClr>
                </a:solidFill>
              </a:rPr>
              <a:t> van Izak en </a:t>
            </a:r>
            <a:r>
              <a:rPr lang="en-US" dirty="0" err="1" smtClean="0">
                <a:solidFill>
                  <a:schemeClr val="tx1">
                    <a:lumMod val="95000"/>
                    <a:lumOff val="5000"/>
                  </a:schemeClr>
                </a:solidFill>
              </a:rPr>
              <a:t>Jezus</a:t>
            </a:r>
            <a:r>
              <a:rPr lang="en-US" dirty="0" smtClean="0">
                <a:solidFill>
                  <a:schemeClr val="tx1">
                    <a:lumMod val="95000"/>
                    <a:lumOff val="5000"/>
                  </a:schemeClr>
                </a:solidFill>
              </a:rPr>
              <a:t>. </a:t>
            </a:r>
          </a:p>
          <a:p>
            <a:r>
              <a:rPr lang="en-US" dirty="0" smtClean="0">
                <a:solidFill>
                  <a:schemeClr val="tx1">
                    <a:lumMod val="95000"/>
                    <a:lumOff val="5000"/>
                  </a:schemeClr>
                </a:solidFill>
              </a:rPr>
              <a:t/>
            </a:r>
            <a:br>
              <a:rPr lang="en-US" dirty="0" smtClean="0">
                <a:solidFill>
                  <a:schemeClr val="tx1">
                    <a:lumMod val="95000"/>
                    <a:lumOff val="5000"/>
                  </a:schemeClr>
                </a:solidFill>
              </a:rPr>
            </a:br>
            <a:r>
              <a:rPr lang="en-US" b="1" dirty="0" smtClean="0">
                <a:solidFill>
                  <a:schemeClr val="tx1">
                    <a:lumMod val="95000"/>
                    <a:lumOff val="5000"/>
                  </a:schemeClr>
                </a:solidFill>
              </a:rPr>
              <a:t>Vers 7</a:t>
            </a:r>
            <a:br>
              <a:rPr lang="en-US" b="1" dirty="0" smtClean="0">
                <a:solidFill>
                  <a:schemeClr val="tx1">
                    <a:lumMod val="95000"/>
                    <a:lumOff val="5000"/>
                  </a:schemeClr>
                </a:solidFill>
              </a:rPr>
            </a:br>
            <a:r>
              <a:rPr lang="en-US" dirty="0" err="1" smtClean="0">
                <a:solidFill>
                  <a:schemeClr val="tx1">
                    <a:lumMod val="95000"/>
                    <a:lumOff val="5000"/>
                  </a:schemeClr>
                </a:solidFill>
              </a:rPr>
              <a:t>Beide</a:t>
            </a:r>
            <a:r>
              <a:rPr lang="en-US" dirty="0" smtClean="0">
                <a:solidFill>
                  <a:schemeClr val="tx1">
                    <a:lumMod val="95000"/>
                    <a:lumOff val="5000"/>
                  </a:schemeClr>
                </a:solidFill>
              </a:rPr>
              <a:t> </a:t>
            </a:r>
            <a:r>
              <a:rPr lang="en-US" dirty="0" err="1" smtClean="0">
                <a:solidFill>
                  <a:schemeClr val="tx1">
                    <a:lumMod val="95000"/>
                    <a:lumOff val="5000"/>
                  </a:schemeClr>
                </a:solidFill>
              </a:rPr>
              <a:t>werden</a:t>
            </a:r>
            <a:r>
              <a:rPr lang="en-US" dirty="0" smtClean="0">
                <a:solidFill>
                  <a:schemeClr val="tx1">
                    <a:lumMod val="95000"/>
                    <a:lumOff val="5000"/>
                  </a:schemeClr>
                </a:solidFill>
              </a:rPr>
              <a:t> ‘het lam’ </a:t>
            </a:r>
            <a:r>
              <a:rPr lang="en-US" dirty="0" err="1" smtClean="0">
                <a:solidFill>
                  <a:schemeClr val="tx1">
                    <a:lumMod val="95000"/>
                    <a:lumOff val="5000"/>
                  </a:schemeClr>
                </a:solidFill>
              </a:rPr>
              <a:t>genoemd</a:t>
            </a:r>
            <a:r>
              <a:rPr lang="en-US" dirty="0" smtClean="0">
                <a:solidFill>
                  <a:schemeClr val="tx1">
                    <a:lumMod val="95000"/>
                    <a:lumOff val="5000"/>
                  </a:schemeClr>
                </a:solidFill>
              </a:rPr>
              <a:t>.</a:t>
            </a:r>
            <a:br>
              <a:rPr lang="en-US" dirty="0" smtClean="0">
                <a:solidFill>
                  <a:schemeClr val="tx1">
                    <a:lumMod val="95000"/>
                    <a:lumOff val="5000"/>
                  </a:schemeClr>
                </a:solidFill>
              </a:rPr>
            </a:br>
            <a:r>
              <a:rPr lang="en-US" dirty="0" smtClean="0">
                <a:solidFill>
                  <a:schemeClr val="tx1">
                    <a:lumMod val="95000"/>
                    <a:lumOff val="5000"/>
                  </a:schemeClr>
                </a:solidFill>
              </a:rPr>
              <a:t/>
            </a:r>
            <a:br>
              <a:rPr lang="en-US" dirty="0" smtClean="0">
                <a:solidFill>
                  <a:schemeClr val="tx1">
                    <a:lumMod val="95000"/>
                    <a:lumOff val="5000"/>
                  </a:schemeClr>
                </a:solidFill>
              </a:rPr>
            </a:br>
            <a:r>
              <a:rPr lang="en-US" b="1" dirty="0" smtClean="0">
                <a:solidFill>
                  <a:schemeClr val="tx1">
                    <a:lumMod val="95000"/>
                    <a:lumOff val="5000"/>
                  </a:schemeClr>
                </a:solidFill>
              </a:rPr>
              <a:t>Vers 17, 18</a:t>
            </a:r>
            <a:r>
              <a:rPr lang="en-US" dirty="0" smtClean="0">
                <a:solidFill>
                  <a:schemeClr val="tx1">
                    <a:lumMod val="95000"/>
                    <a:lumOff val="5000"/>
                  </a:schemeClr>
                </a:solidFill>
              </a:rPr>
              <a:t/>
            </a:r>
            <a:br>
              <a:rPr lang="en-US" dirty="0" smtClean="0">
                <a:solidFill>
                  <a:schemeClr val="tx1">
                    <a:lumMod val="95000"/>
                    <a:lumOff val="5000"/>
                  </a:schemeClr>
                </a:solidFill>
              </a:rPr>
            </a:br>
            <a:r>
              <a:rPr lang="en-US" dirty="0" smtClean="0">
                <a:solidFill>
                  <a:schemeClr val="tx1">
                    <a:lumMod val="95000"/>
                    <a:lumOff val="5000"/>
                  </a:schemeClr>
                </a:solidFill>
              </a:rPr>
              <a:t>Door de </a:t>
            </a:r>
            <a:r>
              <a:rPr lang="en-US" dirty="0" err="1" smtClean="0">
                <a:solidFill>
                  <a:schemeClr val="tx1">
                    <a:lumMod val="95000"/>
                    <a:lumOff val="5000"/>
                  </a:schemeClr>
                </a:solidFill>
              </a:rPr>
              <a:t>gehoorzaamheid</a:t>
            </a:r>
            <a:r>
              <a:rPr lang="en-US" dirty="0" smtClean="0">
                <a:solidFill>
                  <a:schemeClr val="tx1">
                    <a:lumMod val="95000"/>
                    <a:lumOff val="5000"/>
                  </a:schemeClr>
                </a:solidFill>
              </a:rPr>
              <a:t> van </a:t>
            </a:r>
            <a:r>
              <a:rPr lang="en-US" dirty="0" err="1" smtClean="0">
                <a:solidFill>
                  <a:schemeClr val="tx1">
                    <a:lumMod val="95000"/>
                    <a:lumOff val="5000"/>
                  </a:schemeClr>
                </a:solidFill>
              </a:rPr>
              <a:t>dit</a:t>
            </a:r>
            <a:r>
              <a:rPr lang="en-US" dirty="0" smtClean="0">
                <a:solidFill>
                  <a:schemeClr val="tx1">
                    <a:lumMod val="95000"/>
                    <a:lumOff val="5000"/>
                  </a:schemeClr>
                </a:solidFill>
              </a:rPr>
              <a:t> offer, </a:t>
            </a:r>
            <a:r>
              <a:rPr lang="en-US" dirty="0" err="1" smtClean="0">
                <a:solidFill>
                  <a:schemeClr val="tx1">
                    <a:lumMod val="95000"/>
                    <a:lumOff val="5000"/>
                  </a:schemeClr>
                </a:solidFill>
              </a:rPr>
              <a:t>werd</a:t>
            </a:r>
            <a:r>
              <a:rPr lang="en-US" dirty="0" smtClean="0">
                <a:solidFill>
                  <a:schemeClr val="tx1">
                    <a:lumMod val="95000"/>
                    <a:lumOff val="5000"/>
                  </a:schemeClr>
                </a:solidFill>
              </a:rPr>
              <a:t> </a:t>
            </a:r>
            <a:r>
              <a:rPr lang="en-US" dirty="0" err="1" smtClean="0">
                <a:solidFill>
                  <a:schemeClr val="tx1">
                    <a:lumMod val="95000"/>
                    <a:lumOff val="5000"/>
                  </a:schemeClr>
                </a:solidFill>
              </a:rPr>
              <a:t>een</a:t>
            </a:r>
            <a:r>
              <a:rPr lang="en-US" dirty="0" smtClean="0">
                <a:solidFill>
                  <a:schemeClr val="tx1">
                    <a:lumMod val="95000"/>
                    <a:lumOff val="5000"/>
                  </a:schemeClr>
                </a:solidFill>
              </a:rPr>
              <a:t> </a:t>
            </a:r>
            <a:r>
              <a:rPr lang="en-US" dirty="0" err="1" smtClean="0">
                <a:solidFill>
                  <a:schemeClr val="tx1">
                    <a:lumMod val="95000"/>
                    <a:lumOff val="5000"/>
                  </a:schemeClr>
                </a:solidFill>
              </a:rPr>
              <a:t>geweldige</a:t>
            </a:r>
            <a:r>
              <a:rPr lang="en-US" dirty="0" smtClean="0">
                <a:solidFill>
                  <a:schemeClr val="tx1">
                    <a:lumMod val="95000"/>
                    <a:lumOff val="5000"/>
                  </a:schemeClr>
                </a:solidFill>
              </a:rPr>
              <a:t> </a:t>
            </a:r>
            <a:r>
              <a:rPr lang="en-US" dirty="0" err="1" smtClean="0">
                <a:solidFill>
                  <a:schemeClr val="tx1">
                    <a:lumMod val="95000"/>
                    <a:lumOff val="5000"/>
                  </a:schemeClr>
                </a:solidFill>
              </a:rPr>
              <a:t>zegen</a:t>
            </a:r>
            <a:r>
              <a:rPr lang="en-US" dirty="0" smtClean="0">
                <a:solidFill>
                  <a:schemeClr val="tx1">
                    <a:lumMod val="95000"/>
                    <a:lumOff val="5000"/>
                  </a:schemeClr>
                </a:solidFill>
              </a:rPr>
              <a:t> </a:t>
            </a:r>
            <a:r>
              <a:rPr lang="en-US" dirty="0" err="1" smtClean="0">
                <a:solidFill>
                  <a:schemeClr val="tx1">
                    <a:lumMod val="95000"/>
                    <a:lumOff val="5000"/>
                  </a:schemeClr>
                </a:solidFill>
              </a:rPr>
              <a:t>uitgestort</a:t>
            </a:r>
            <a:r>
              <a:rPr lang="en-US" dirty="0" smtClean="0">
                <a:solidFill>
                  <a:schemeClr val="tx1">
                    <a:lumMod val="95000"/>
                    <a:lumOff val="5000"/>
                  </a:schemeClr>
                </a:solidFill>
              </a:rPr>
              <a:t> op het </a:t>
            </a:r>
            <a:r>
              <a:rPr lang="en-US" dirty="0" err="1" smtClean="0">
                <a:solidFill>
                  <a:schemeClr val="tx1">
                    <a:lumMod val="95000"/>
                    <a:lumOff val="5000"/>
                  </a:schemeClr>
                </a:solidFill>
              </a:rPr>
              <a:t>nageslacht</a:t>
            </a:r>
            <a:r>
              <a:rPr lang="en-US" dirty="0" smtClean="0">
                <a:solidFill>
                  <a:schemeClr val="tx1">
                    <a:lumMod val="95000"/>
                    <a:lumOff val="5000"/>
                  </a:schemeClr>
                </a:solidFill>
              </a:rPr>
              <a:t>.</a:t>
            </a:r>
            <a:endParaRPr lang="nl-NL" dirty="0">
              <a:solidFill>
                <a:schemeClr val="tx1">
                  <a:lumMod val="95000"/>
                  <a:lumOff val="5000"/>
                </a:schemeClr>
              </a:solidFill>
            </a:endParaRPr>
          </a:p>
        </p:txBody>
      </p:sp>
      <p:sp>
        <p:nvSpPr>
          <p:cNvPr id="3" name="Titel 2"/>
          <p:cNvSpPr>
            <a:spLocks noGrp="1"/>
          </p:cNvSpPr>
          <p:nvPr>
            <p:ph type="title"/>
          </p:nvPr>
        </p:nvSpPr>
        <p:spPr/>
        <p:txBody>
          <a:bodyPr/>
          <a:lstStyle/>
          <a:p>
            <a:r>
              <a:rPr lang="en-US" dirty="0" smtClean="0"/>
              <a:t>Genesis 22</a:t>
            </a:r>
            <a:endParaRPr lang="nl-NL" dirty="0"/>
          </a:p>
        </p:txBody>
      </p:sp>
      <p:pic>
        <p:nvPicPr>
          <p:cNvPr id="2050" name="Picture 2" descr="http://www.bookpalace.com/acatalog/SeabrightAbrahamLL.jpg"/>
          <p:cNvPicPr>
            <a:picLocks noChangeAspect="1" noChangeArrowheads="1"/>
          </p:cNvPicPr>
          <p:nvPr/>
        </p:nvPicPr>
        <p:blipFill>
          <a:blip r:embed="rId2" cstate="print"/>
          <a:srcRect/>
          <a:stretch>
            <a:fillRect/>
          </a:stretch>
        </p:blipFill>
        <p:spPr bwMode="auto">
          <a:xfrm>
            <a:off x="5486400" y="2819400"/>
            <a:ext cx="3461172" cy="3648076"/>
          </a:xfrm>
          <a:prstGeom prst="rect">
            <a:avLst/>
          </a:prstGeom>
          <a:noFill/>
        </p:spPr>
      </p:pic>
    </p:spTree>
  </p:cSld>
  <p:clrMapOvr>
    <a:masterClrMapping/>
  </p:clrMapOvr>
  <p:transition spd="slow">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p:cNvSpPr txBox="1">
            <a:spLocks/>
          </p:cNvSpPr>
          <p:nvPr/>
        </p:nvSpPr>
        <p:spPr>
          <a:xfrm>
            <a:off x="228600" y="381000"/>
            <a:ext cx="8610600" cy="2057400"/>
          </a:xfrm>
          <a:prstGeom prst="rect">
            <a:avLst/>
          </a:prstGeom>
        </p:spPr>
        <p:style>
          <a:lnRef idx="2">
            <a:schemeClr val="dk1"/>
          </a:lnRef>
          <a:fillRef idx="1">
            <a:schemeClr val="lt1"/>
          </a:fillRef>
          <a:effectRef idx="0">
            <a:schemeClr val="dk1"/>
          </a:effectRef>
          <a:fontRef idx="minor">
            <a:schemeClr val="dk1"/>
          </a:fontRef>
        </p:style>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err="1" smtClean="0">
                <a:ln>
                  <a:noFill/>
                </a:ln>
                <a:solidFill>
                  <a:schemeClr val="bg1"/>
                </a:solidFill>
                <a:effectLst/>
                <a:uLnTx/>
                <a:uFillTx/>
                <a:latin typeface="+mn-lt"/>
                <a:ea typeface="+mn-ea"/>
                <a:cs typeface="+mn-cs"/>
              </a:rPr>
              <a:t>Opdracht</a:t>
            </a:r>
            <a:r>
              <a:rPr kumimoji="0" lang="en-US" sz="2800" b="1" i="0" u="none" strike="noStrike" kern="1200" cap="none" spc="0" normalizeH="0" baseline="0" noProof="0" dirty="0" smtClean="0">
                <a:ln>
                  <a:noFill/>
                </a:ln>
                <a:solidFill>
                  <a:schemeClr val="bg1"/>
                </a:solidFill>
                <a:effectLst/>
                <a:uLnTx/>
                <a:uFillTx/>
                <a:latin typeface="+mn-lt"/>
                <a:ea typeface="+mn-ea"/>
                <a:cs typeface="+mn-cs"/>
              </a:rPr>
              <a:t> 1:</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Ik </a:t>
            </a:r>
            <a:r>
              <a:rPr kumimoji="0" lang="en-US" sz="2800" b="0" i="0" u="none" strike="noStrike" kern="1200" cap="none" spc="0" normalizeH="0" baseline="0" noProof="0" dirty="0" err="1" smtClean="0">
                <a:ln>
                  <a:noFill/>
                </a:ln>
                <a:solidFill>
                  <a:schemeClr val="bg1"/>
                </a:solidFill>
                <a:effectLst/>
                <a:uLnTx/>
                <a:uFillTx/>
                <a:latin typeface="+mn-lt"/>
                <a:ea typeface="+mn-ea"/>
                <a:cs typeface="+mn-cs"/>
              </a:rPr>
              <a:t>ben</a:t>
            </a:r>
            <a:r>
              <a:rPr kumimoji="0" lang="en-US" sz="28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bg1"/>
                </a:solidFill>
                <a:effectLst/>
                <a:uLnTx/>
                <a:uFillTx/>
                <a:latin typeface="+mn-lt"/>
                <a:ea typeface="+mn-ea"/>
                <a:cs typeface="+mn-cs"/>
              </a:rPr>
              <a:t>een</a:t>
            </a:r>
            <a:r>
              <a:rPr kumimoji="0" lang="en-US" sz="2800" b="0" i="0" u="none" strike="noStrike" kern="1200" cap="none" spc="0" normalizeH="0" noProof="0" dirty="0" smtClean="0">
                <a:ln>
                  <a:noFill/>
                </a:ln>
                <a:solidFill>
                  <a:schemeClr val="bg1"/>
                </a:solidFill>
                <a:effectLst/>
                <a:uLnTx/>
                <a:uFillTx/>
                <a:latin typeface="+mn-lt"/>
                <a:ea typeface="+mn-ea"/>
                <a:cs typeface="+mn-cs"/>
              </a:rPr>
              <a:t> </a:t>
            </a:r>
            <a:r>
              <a:rPr kumimoji="0" lang="en-US" sz="2800" b="0" i="0" u="none" strike="noStrike" kern="1200" cap="none" spc="0" normalizeH="0" noProof="0" dirty="0" err="1" smtClean="0">
                <a:ln>
                  <a:noFill/>
                </a:ln>
                <a:solidFill>
                  <a:schemeClr val="bg1"/>
                </a:solidFill>
                <a:effectLst/>
                <a:uLnTx/>
                <a:uFillTx/>
                <a:latin typeface="+mn-lt"/>
                <a:ea typeface="+mn-ea"/>
                <a:cs typeface="+mn-cs"/>
              </a:rPr>
              <a:t>Jood</a:t>
            </a:r>
            <a:r>
              <a:rPr lang="en-US" sz="2800" noProof="0" dirty="0" smtClean="0">
                <a:solidFill>
                  <a:schemeClr val="bg1"/>
                </a:solidFill>
              </a:rPr>
              <a:t> en </a:t>
            </a:r>
            <a:r>
              <a:rPr lang="en-US" sz="2800" noProof="0" dirty="0" err="1" smtClean="0">
                <a:solidFill>
                  <a:schemeClr val="bg1"/>
                </a:solidFill>
              </a:rPr>
              <a:t>geloof</a:t>
            </a:r>
            <a:r>
              <a:rPr lang="en-US" sz="2800" noProof="0" dirty="0" smtClean="0">
                <a:solidFill>
                  <a:schemeClr val="bg1"/>
                </a:solidFill>
              </a:rPr>
              <a:t> </a:t>
            </a:r>
            <a:r>
              <a:rPr lang="en-US" sz="2800" noProof="0" dirty="0" err="1" smtClean="0">
                <a:solidFill>
                  <a:schemeClr val="bg1"/>
                </a:solidFill>
              </a:rPr>
              <a:t>niet</a:t>
            </a:r>
            <a:r>
              <a:rPr lang="en-US" sz="2800" noProof="0" dirty="0" smtClean="0">
                <a:solidFill>
                  <a:schemeClr val="bg1"/>
                </a:solidFill>
              </a:rPr>
              <a:t> in het </a:t>
            </a:r>
            <a:r>
              <a:rPr lang="en-US" sz="2800" noProof="0" dirty="0" err="1" smtClean="0">
                <a:solidFill>
                  <a:schemeClr val="bg1"/>
                </a:solidFill>
              </a:rPr>
              <a:t>Nieuwe</a:t>
            </a:r>
            <a:r>
              <a:rPr lang="en-US" sz="2800" noProof="0" dirty="0" smtClean="0">
                <a:solidFill>
                  <a:schemeClr val="bg1"/>
                </a:solidFill>
              </a:rPr>
              <a:t> Testament. </a:t>
            </a:r>
            <a:r>
              <a:rPr lang="en-US" sz="2800" noProof="0" dirty="0" err="1" smtClean="0">
                <a:solidFill>
                  <a:schemeClr val="bg1"/>
                </a:solidFill>
              </a:rPr>
              <a:t>Welk</a:t>
            </a:r>
            <a:r>
              <a:rPr lang="en-US" sz="2800" noProof="0" dirty="0" smtClean="0">
                <a:solidFill>
                  <a:schemeClr val="bg1"/>
                </a:solidFill>
              </a:rPr>
              <a:t> </a:t>
            </a:r>
            <a:r>
              <a:rPr lang="en-US" sz="2800" noProof="0" dirty="0" err="1" smtClean="0">
                <a:solidFill>
                  <a:schemeClr val="bg1"/>
                </a:solidFill>
              </a:rPr>
              <a:t>bijbelgedeelten</a:t>
            </a:r>
            <a:r>
              <a:rPr lang="en-US" sz="2800" noProof="0" dirty="0" smtClean="0">
                <a:solidFill>
                  <a:schemeClr val="bg1"/>
                </a:solidFill>
              </a:rPr>
              <a:t> </a:t>
            </a:r>
            <a:r>
              <a:rPr lang="en-US" sz="2800" noProof="0" dirty="0" err="1" smtClean="0">
                <a:solidFill>
                  <a:schemeClr val="bg1"/>
                </a:solidFill>
              </a:rPr>
              <a:t>uit</a:t>
            </a:r>
            <a:r>
              <a:rPr lang="en-US" sz="2800" noProof="0" dirty="0" smtClean="0">
                <a:solidFill>
                  <a:schemeClr val="bg1"/>
                </a:solidFill>
              </a:rPr>
              <a:t> het Oude Testament </a:t>
            </a:r>
            <a:r>
              <a:rPr lang="en-US" sz="2800" noProof="0" dirty="0" err="1" smtClean="0">
                <a:solidFill>
                  <a:schemeClr val="bg1"/>
                </a:solidFill>
              </a:rPr>
              <a:t>zou</a:t>
            </a:r>
            <a:r>
              <a:rPr lang="en-US" sz="2800" noProof="0" dirty="0" smtClean="0">
                <a:solidFill>
                  <a:schemeClr val="bg1"/>
                </a:solidFill>
              </a:rPr>
              <a:t> je </a:t>
            </a:r>
            <a:r>
              <a:rPr lang="en-US" sz="2800" noProof="0" dirty="0" err="1" smtClean="0">
                <a:solidFill>
                  <a:schemeClr val="bg1"/>
                </a:solidFill>
              </a:rPr>
              <a:t>aanhalen</a:t>
            </a:r>
            <a:r>
              <a:rPr lang="en-US" sz="2800" noProof="0" dirty="0" smtClean="0">
                <a:solidFill>
                  <a:schemeClr val="bg1"/>
                </a:solidFill>
              </a:rPr>
              <a:t> om </a:t>
            </a:r>
            <a:r>
              <a:rPr lang="en-US" sz="2800" noProof="0" dirty="0" err="1" smtClean="0">
                <a:solidFill>
                  <a:schemeClr val="bg1"/>
                </a:solidFill>
              </a:rPr>
              <a:t>Jezus</a:t>
            </a:r>
            <a:r>
              <a:rPr lang="en-US" sz="2800" noProof="0" dirty="0" smtClean="0">
                <a:solidFill>
                  <a:schemeClr val="bg1"/>
                </a:solidFill>
              </a:rPr>
              <a:t> </a:t>
            </a:r>
            <a:r>
              <a:rPr lang="en-US" sz="2800" noProof="0" dirty="0" err="1" smtClean="0">
                <a:solidFill>
                  <a:schemeClr val="bg1"/>
                </a:solidFill>
              </a:rPr>
              <a:t>Christus</a:t>
            </a:r>
            <a:r>
              <a:rPr lang="en-US" sz="2800" noProof="0" dirty="0" smtClean="0">
                <a:solidFill>
                  <a:schemeClr val="bg1"/>
                </a:solidFill>
              </a:rPr>
              <a:t> te </a:t>
            </a:r>
            <a:r>
              <a:rPr lang="en-US" sz="2800" noProof="0" dirty="0" err="1" smtClean="0">
                <a:solidFill>
                  <a:schemeClr val="bg1"/>
                </a:solidFill>
              </a:rPr>
              <a:t>verkondigen</a:t>
            </a:r>
            <a:r>
              <a:rPr lang="en-US" sz="2800" noProof="0" dirty="0" smtClean="0">
                <a:solidFill>
                  <a:schemeClr val="bg1"/>
                </a:solidFill>
              </a:rPr>
              <a:t>?</a:t>
            </a:r>
            <a:endParaRPr kumimoji="0" lang="nl-NL" sz="2800" b="0" i="0" u="none" strike="noStrike" kern="1200" cap="none" spc="0" normalizeH="0" baseline="0" noProof="0" dirty="0">
              <a:ln>
                <a:noFill/>
              </a:ln>
              <a:solidFill>
                <a:schemeClr val="bg1"/>
              </a:solidFill>
              <a:effectLst/>
              <a:uLnTx/>
              <a:uFillTx/>
              <a:latin typeface="+mn-lt"/>
              <a:ea typeface="+mn-ea"/>
              <a:cs typeface="+mn-cs"/>
            </a:endParaRPr>
          </a:p>
        </p:txBody>
      </p:sp>
      <p:sp>
        <p:nvSpPr>
          <p:cNvPr id="6" name="Titel 2"/>
          <p:cNvSpPr txBox="1">
            <a:spLocks/>
          </p:cNvSpPr>
          <p:nvPr/>
        </p:nvSpPr>
        <p:spPr>
          <a:xfrm>
            <a:off x="228600" y="2819400"/>
            <a:ext cx="6858000" cy="3733800"/>
          </a:xfrm>
          <a:prstGeom prst="rect">
            <a:avLst/>
          </a:prstGeom>
        </p:spPr>
        <p:style>
          <a:lnRef idx="2">
            <a:schemeClr val="dk1"/>
          </a:lnRef>
          <a:fillRef idx="1">
            <a:schemeClr val="lt1"/>
          </a:fillRef>
          <a:effectRef idx="0">
            <a:schemeClr val="dk1"/>
          </a:effectRef>
          <a:fontRef idx="minor">
            <a:schemeClr val="dk1"/>
          </a:fontRef>
        </p:style>
        <p:txBody>
          <a:bodyPr vert="horz" anchor="b">
            <a:normAutofit fontScale="8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dirty="0" err="1" smtClean="0">
                <a:solidFill>
                  <a:schemeClr val="bg1"/>
                </a:solidFill>
              </a:rPr>
              <a:t>Opdracht</a:t>
            </a:r>
            <a:r>
              <a:rPr lang="en-US" sz="4400" b="1" dirty="0" smtClean="0">
                <a:solidFill>
                  <a:schemeClr val="bg1"/>
                </a:solidFill>
              </a:rPr>
              <a:t> 2:</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spc="0" normalizeH="0" baseline="0" noProof="0" dirty="0" smtClean="0">
                <a:ln>
                  <a:noFill/>
                </a:ln>
                <a:solidFill>
                  <a:schemeClr val="bg1"/>
                </a:solidFill>
                <a:effectLst/>
                <a:uLnTx/>
                <a:uFillTx/>
                <a:latin typeface="+mn-lt"/>
                <a:ea typeface="+mn-ea"/>
                <a:cs typeface="+mn-cs"/>
              </a:rPr>
              <a:t>Ik </a:t>
            </a:r>
            <a:r>
              <a:rPr kumimoji="0" lang="en-US" sz="4400" b="0" i="0" u="none" strike="noStrike" kern="1200" spc="0" normalizeH="0" baseline="0" noProof="0" dirty="0" err="1" smtClean="0">
                <a:ln>
                  <a:noFill/>
                </a:ln>
                <a:solidFill>
                  <a:schemeClr val="bg1"/>
                </a:solidFill>
                <a:effectLst/>
                <a:uLnTx/>
                <a:uFillTx/>
                <a:latin typeface="+mn-lt"/>
                <a:ea typeface="+mn-ea"/>
                <a:cs typeface="+mn-cs"/>
              </a:rPr>
              <a:t>ben</a:t>
            </a:r>
            <a:r>
              <a:rPr kumimoji="0" lang="en-US" sz="4400" b="0" i="0" u="none" strike="noStrike" kern="1200" spc="0" normalizeH="0" baseline="0" noProof="0" dirty="0" smtClean="0">
                <a:ln>
                  <a:noFill/>
                </a:ln>
                <a:solidFill>
                  <a:schemeClr val="bg1"/>
                </a:solidFill>
                <a:effectLst/>
                <a:uLnTx/>
                <a:uFillTx/>
                <a:latin typeface="+mn-lt"/>
                <a:ea typeface="+mn-ea"/>
                <a:cs typeface="+mn-cs"/>
              </a:rPr>
              <a:t> </a:t>
            </a:r>
            <a:r>
              <a:rPr kumimoji="0" lang="en-US" sz="4400" b="0" i="0" u="none" strike="noStrike" kern="1200" spc="0" normalizeH="0" baseline="0" noProof="0" dirty="0" err="1" smtClean="0">
                <a:ln>
                  <a:noFill/>
                </a:ln>
                <a:solidFill>
                  <a:schemeClr val="bg1"/>
                </a:solidFill>
                <a:effectLst/>
                <a:uLnTx/>
                <a:uFillTx/>
                <a:latin typeface="+mn-lt"/>
                <a:ea typeface="+mn-ea"/>
                <a:cs typeface="+mn-cs"/>
              </a:rPr>
              <a:t>ongelovige</a:t>
            </a:r>
            <a:r>
              <a:rPr kumimoji="0" lang="en-US" sz="4400" b="0" i="0" u="none" strike="noStrike" kern="1200" spc="0" normalizeH="0" baseline="0" noProof="0" dirty="0" smtClean="0">
                <a:ln>
                  <a:noFill/>
                </a:ln>
                <a:solidFill>
                  <a:schemeClr val="bg1"/>
                </a:solidFill>
                <a:effectLst/>
                <a:uLnTx/>
                <a:uFillTx/>
                <a:latin typeface="+mn-lt"/>
                <a:ea typeface="+mn-ea"/>
                <a:cs typeface="+mn-cs"/>
              </a:rPr>
              <a:t> en </a:t>
            </a:r>
            <a:r>
              <a:rPr kumimoji="0" lang="en-US" sz="4400" b="0" i="0" u="none" strike="noStrike" kern="1200" spc="0" normalizeH="0" baseline="0" noProof="0" dirty="0" err="1" smtClean="0">
                <a:ln>
                  <a:noFill/>
                </a:ln>
                <a:solidFill>
                  <a:schemeClr val="bg1"/>
                </a:solidFill>
                <a:effectLst/>
                <a:uLnTx/>
                <a:uFillTx/>
                <a:latin typeface="+mn-lt"/>
                <a:ea typeface="+mn-ea"/>
                <a:cs typeface="+mn-cs"/>
              </a:rPr>
              <a:t>lig</a:t>
            </a:r>
            <a:r>
              <a:rPr kumimoji="0" lang="en-US" sz="4400" b="0" i="0" u="none" strike="noStrike" kern="1200" spc="0" normalizeH="0" baseline="0" noProof="0" dirty="0" smtClean="0">
                <a:ln>
                  <a:noFill/>
                </a:ln>
                <a:solidFill>
                  <a:schemeClr val="bg1"/>
                </a:solidFill>
                <a:effectLst/>
                <a:uLnTx/>
                <a:uFillTx/>
                <a:latin typeface="+mn-lt"/>
                <a:ea typeface="+mn-ea"/>
                <a:cs typeface="+mn-cs"/>
              </a:rPr>
              <a:t> </a:t>
            </a:r>
            <a:r>
              <a:rPr kumimoji="0" lang="en-US" sz="4400" b="0" i="0" u="none" strike="noStrike" kern="1200" spc="0" normalizeH="0" baseline="0" noProof="0" dirty="0" err="1" smtClean="0">
                <a:ln>
                  <a:noFill/>
                </a:ln>
                <a:solidFill>
                  <a:schemeClr val="bg1"/>
                </a:solidFill>
                <a:effectLst/>
                <a:uLnTx/>
                <a:uFillTx/>
                <a:latin typeface="+mn-lt"/>
                <a:ea typeface="+mn-ea"/>
                <a:cs typeface="+mn-cs"/>
              </a:rPr>
              <a:t>stervende</a:t>
            </a:r>
            <a:r>
              <a:rPr kumimoji="0" lang="en-US" sz="4400" b="0" i="0" u="none" strike="noStrike" kern="1200" spc="0" normalizeH="0" baseline="0" noProof="0" dirty="0" smtClean="0">
                <a:ln>
                  <a:noFill/>
                </a:ln>
                <a:solidFill>
                  <a:schemeClr val="bg1"/>
                </a:solidFill>
                <a:effectLst/>
                <a:uLnTx/>
                <a:uFillTx/>
                <a:latin typeface="+mn-lt"/>
                <a:ea typeface="+mn-ea"/>
                <a:cs typeface="+mn-cs"/>
              </a:rPr>
              <a:t> in het </a:t>
            </a:r>
            <a:r>
              <a:rPr kumimoji="0" lang="en-US" sz="4400" b="0" i="0" u="none" strike="noStrike" kern="1200" spc="0" normalizeH="0" baseline="0" noProof="0" dirty="0" err="1" smtClean="0">
                <a:ln>
                  <a:noFill/>
                </a:ln>
                <a:solidFill>
                  <a:schemeClr val="bg1"/>
                </a:solidFill>
                <a:effectLst/>
                <a:uLnTx/>
                <a:uFillTx/>
                <a:latin typeface="+mn-lt"/>
                <a:ea typeface="+mn-ea"/>
                <a:cs typeface="+mn-cs"/>
              </a:rPr>
              <a:t>ziekenhuis</a:t>
            </a:r>
            <a:r>
              <a:rPr kumimoji="0" lang="en-US" sz="4400" b="0" i="0" u="none" strike="noStrike" kern="1200" spc="0" normalizeH="0" baseline="0" noProof="0" dirty="0" smtClean="0">
                <a:ln>
                  <a:noFill/>
                </a:ln>
                <a:solidFill>
                  <a:schemeClr val="bg1"/>
                </a:solidFill>
                <a:effectLst/>
                <a:uLnTx/>
                <a:uFillTx/>
                <a:latin typeface="+mn-lt"/>
                <a:ea typeface="+mn-ea"/>
                <a:cs typeface="+mn-cs"/>
              </a:rPr>
              <a:t>. U </a:t>
            </a:r>
            <a:r>
              <a:rPr kumimoji="0" lang="en-US" sz="4400" b="0" i="0" u="none" strike="noStrike" kern="1200" spc="0" normalizeH="0" baseline="0" noProof="0" dirty="0" err="1" smtClean="0">
                <a:ln>
                  <a:noFill/>
                </a:ln>
                <a:solidFill>
                  <a:schemeClr val="bg1"/>
                </a:solidFill>
                <a:effectLst/>
                <a:uLnTx/>
                <a:uFillTx/>
                <a:latin typeface="+mn-lt"/>
                <a:ea typeface="+mn-ea"/>
                <a:cs typeface="+mn-cs"/>
              </a:rPr>
              <a:t>komt</a:t>
            </a:r>
            <a:r>
              <a:rPr kumimoji="0" lang="en-US" sz="4400" b="0" i="0" u="none" strike="noStrike" kern="1200" spc="0" normalizeH="0" baseline="0" noProof="0" dirty="0" smtClean="0">
                <a:ln>
                  <a:noFill/>
                </a:ln>
                <a:solidFill>
                  <a:schemeClr val="bg1"/>
                </a:solidFill>
                <a:effectLst/>
                <a:uLnTx/>
                <a:uFillTx/>
                <a:latin typeface="+mn-lt"/>
                <a:ea typeface="+mn-ea"/>
                <a:cs typeface="+mn-cs"/>
              </a:rPr>
              <a:t> op </a:t>
            </a:r>
            <a:r>
              <a:rPr kumimoji="0" lang="en-US" sz="4400" b="0" i="0" u="none" strike="noStrike" kern="1200" spc="0" normalizeH="0" baseline="0" noProof="0" dirty="0" err="1" smtClean="0">
                <a:ln>
                  <a:noFill/>
                </a:ln>
                <a:solidFill>
                  <a:schemeClr val="bg1"/>
                </a:solidFill>
                <a:effectLst/>
                <a:uLnTx/>
                <a:uFillTx/>
                <a:latin typeface="+mn-lt"/>
                <a:ea typeface="+mn-ea"/>
                <a:cs typeface="+mn-cs"/>
              </a:rPr>
              <a:t>bezoek</a:t>
            </a:r>
            <a:r>
              <a:rPr kumimoji="0" lang="en-US" sz="4400" b="0" i="0" u="none" strike="noStrike" kern="1200" spc="0" normalizeH="0" baseline="0" noProof="0" dirty="0" smtClean="0">
                <a:ln>
                  <a:noFill/>
                </a:ln>
                <a:solidFill>
                  <a:schemeClr val="bg1"/>
                </a:solidFill>
                <a:effectLst/>
                <a:uLnTx/>
                <a:uFillTx/>
                <a:latin typeface="+mn-lt"/>
                <a:ea typeface="+mn-ea"/>
                <a:cs typeface="+mn-cs"/>
              </a:rPr>
              <a:t> en bent </a:t>
            </a:r>
            <a:r>
              <a:rPr kumimoji="0" lang="en-US" sz="4400" b="0" i="0" u="none" strike="noStrike" kern="1200" spc="0" normalizeH="0" baseline="0" noProof="0" dirty="0" err="1" smtClean="0">
                <a:ln>
                  <a:noFill/>
                </a:ln>
                <a:solidFill>
                  <a:schemeClr val="bg1"/>
                </a:solidFill>
                <a:effectLst/>
                <a:uLnTx/>
                <a:uFillTx/>
                <a:latin typeface="+mn-lt"/>
                <a:ea typeface="+mn-ea"/>
                <a:cs typeface="+mn-cs"/>
              </a:rPr>
              <a:t>een</a:t>
            </a:r>
            <a:r>
              <a:rPr kumimoji="0" lang="en-US" sz="4400" b="0" i="0" u="none" strike="noStrike" kern="1200" spc="0" normalizeH="0" baseline="0" noProof="0" dirty="0" smtClean="0">
                <a:ln>
                  <a:noFill/>
                </a:ln>
                <a:solidFill>
                  <a:schemeClr val="bg1"/>
                </a:solidFill>
                <a:effectLst/>
                <a:uLnTx/>
                <a:uFillTx/>
                <a:latin typeface="+mn-lt"/>
                <a:ea typeface="+mn-ea"/>
                <a:cs typeface="+mn-cs"/>
              </a:rPr>
              <a:t> christen. </a:t>
            </a:r>
            <a:r>
              <a:rPr kumimoji="0" lang="en-US" sz="4400" b="0" i="0" u="none" strike="noStrike" kern="1200" spc="0" normalizeH="0" baseline="0" noProof="0" dirty="0" err="1" smtClean="0">
                <a:ln>
                  <a:noFill/>
                </a:ln>
                <a:solidFill>
                  <a:schemeClr val="bg1"/>
                </a:solidFill>
                <a:effectLst/>
                <a:uLnTx/>
                <a:uFillTx/>
                <a:latin typeface="+mn-lt"/>
                <a:ea typeface="+mn-ea"/>
                <a:cs typeface="+mn-cs"/>
              </a:rPr>
              <a:t>Graag</a:t>
            </a:r>
            <a:r>
              <a:rPr kumimoji="0" lang="en-US" sz="4400" b="0" i="0" u="none" strike="noStrike" kern="1200" spc="0" normalizeH="0" baseline="0" noProof="0" dirty="0" smtClean="0">
                <a:ln>
                  <a:noFill/>
                </a:ln>
                <a:solidFill>
                  <a:schemeClr val="bg1"/>
                </a:solidFill>
                <a:effectLst/>
                <a:uLnTx/>
                <a:uFillTx/>
                <a:latin typeface="+mn-lt"/>
                <a:ea typeface="+mn-ea"/>
                <a:cs typeface="+mn-cs"/>
              </a:rPr>
              <a:t> </a:t>
            </a:r>
            <a:r>
              <a:rPr kumimoji="0" lang="en-US" sz="4400" b="0" i="0" u="none" strike="noStrike" kern="1200" spc="0" normalizeH="0" baseline="0" noProof="0" dirty="0" err="1" smtClean="0">
                <a:ln>
                  <a:noFill/>
                </a:ln>
                <a:solidFill>
                  <a:schemeClr val="bg1"/>
                </a:solidFill>
                <a:effectLst/>
                <a:uLnTx/>
                <a:uFillTx/>
                <a:latin typeface="+mn-lt"/>
                <a:ea typeface="+mn-ea"/>
                <a:cs typeface="+mn-cs"/>
              </a:rPr>
              <a:t>hoor</a:t>
            </a:r>
            <a:r>
              <a:rPr kumimoji="0" lang="en-US" sz="4400" b="0" i="0" u="none" strike="noStrike" kern="1200" spc="0" normalizeH="0" baseline="0" noProof="0" dirty="0" smtClean="0">
                <a:ln>
                  <a:noFill/>
                </a:ln>
                <a:solidFill>
                  <a:schemeClr val="bg1"/>
                </a:solidFill>
                <a:effectLst/>
                <a:uLnTx/>
                <a:uFillTx/>
                <a:latin typeface="+mn-lt"/>
                <a:ea typeface="+mn-ea"/>
                <a:cs typeface="+mn-cs"/>
              </a:rPr>
              <a:t> </a:t>
            </a:r>
            <a:r>
              <a:rPr kumimoji="0" lang="en-US" sz="4400" b="0" i="0" u="none" strike="noStrike" kern="1200" spc="0" normalizeH="0" baseline="0" noProof="0" dirty="0" err="1" smtClean="0">
                <a:ln>
                  <a:noFill/>
                </a:ln>
                <a:solidFill>
                  <a:schemeClr val="bg1"/>
                </a:solidFill>
                <a:effectLst/>
                <a:uLnTx/>
                <a:uFillTx/>
                <a:latin typeface="+mn-lt"/>
                <a:ea typeface="+mn-ea"/>
                <a:cs typeface="+mn-cs"/>
              </a:rPr>
              <a:t>ik</a:t>
            </a:r>
            <a:r>
              <a:rPr kumimoji="0" lang="en-US" sz="4400" b="0" i="0" u="none" strike="noStrike" kern="1200" spc="0" normalizeH="0" baseline="0" noProof="0" dirty="0" smtClean="0">
                <a:ln>
                  <a:noFill/>
                </a:ln>
                <a:solidFill>
                  <a:schemeClr val="bg1"/>
                </a:solidFill>
                <a:effectLst/>
                <a:uLnTx/>
                <a:uFillTx/>
                <a:latin typeface="+mn-lt"/>
                <a:ea typeface="+mn-ea"/>
                <a:cs typeface="+mn-cs"/>
              </a:rPr>
              <a:t> hoe </a:t>
            </a:r>
            <a:r>
              <a:rPr kumimoji="0" lang="en-US" sz="4400" b="0" i="0" u="none" strike="noStrike" kern="1200" spc="0" normalizeH="0" baseline="0" noProof="0" dirty="0" err="1" smtClean="0">
                <a:ln>
                  <a:noFill/>
                </a:ln>
                <a:solidFill>
                  <a:schemeClr val="bg1"/>
                </a:solidFill>
                <a:effectLst/>
                <a:uLnTx/>
                <a:uFillTx/>
                <a:latin typeface="+mn-lt"/>
                <a:ea typeface="+mn-ea"/>
                <a:cs typeface="+mn-cs"/>
              </a:rPr>
              <a:t>ik</a:t>
            </a:r>
            <a:r>
              <a:rPr kumimoji="0" lang="en-US" sz="4400" b="0" i="0" u="none" strike="noStrike" kern="1200" spc="0" normalizeH="0" baseline="0" noProof="0" dirty="0" smtClean="0">
                <a:ln>
                  <a:noFill/>
                </a:ln>
                <a:solidFill>
                  <a:schemeClr val="bg1"/>
                </a:solidFill>
                <a:effectLst/>
                <a:uLnTx/>
                <a:uFillTx/>
                <a:latin typeface="+mn-lt"/>
                <a:ea typeface="+mn-ea"/>
                <a:cs typeface="+mn-cs"/>
              </a:rPr>
              <a:t> </a:t>
            </a:r>
            <a:r>
              <a:rPr kumimoji="0" lang="en-US" sz="4400" b="0" i="0" u="none" strike="noStrike" kern="1200" spc="0" normalizeH="0" baseline="0" noProof="0" dirty="0" err="1" smtClean="0">
                <a:ln>
                  <a:noFill/>
                </a:ln>
                <a:solidFill>
                  <a:schemeClr val="bg1"/>
                </a:solidFill>
                <a:effectLst/>
                <a:uLnTx/>
                <a:uFillTx/>
                <a:latin typeface="+mn-lt"/>
                <a:ea typeface="+mn-ea"/>
                <a:cs typeface="+mn-cs"/>
              </a:rPr>
              <a:t>gered</a:t>
            </a:r>
            <a:r>
              <a:rPr kumimoji="0" lang="en-US" sz="4400" b="0" i="0" u="none" strike="noStrike" kern="1200" spc="0" normalizeH="0" baseline="0" noProof="0" dirty="0" smtClean="0">
                <a:ln>
                  <a:noFill/>
                </a:ln>
                <a:solidFill>
                  <a:schemeClr val="bg1"/>
                </a:solidFill>
                <a:effectLst/>
                <a:uLnTx/>
                <a:uFillTx/>
                <a:latin typeface="+mn-lt"/>
                <a:ea typeface="+mn-ea"/>
                <a:cs typeface="+mn-cs"/>
              </a:rPr>
              <a:t> </a:t>
            </a:r>
            <a:r>
              <a:rPr kumimoji="0" lang="en-US" sz="4400" b="0" i="0" u="none" strike="noStrike" kern="1200" spc="0" normalizeH="0" baseline="0" noProof="0" dirty="0" err="1" smtClean="0">
                <a:ln>
                  <a:noFill/>
                </a:ln>
                <a:solidFill>
                  <a:schemeClr val="bg1"/>
                </a:solidFill>
                <a:effectLst/>
                <a:uLnTx/>
                <a:uFillTx/>
                <a:latin typeface="+mn-lt"/>
                <a:ea typeface="+mn-ea"/>
                <a:cs typeface="+mn-cs"/>
              </a:rPr>
              <a:t>kan</a:t>
            </a:r>
            <a:r>
              <a:rPr kumimoji="0" lang="en-US" sz="4400" b="0" i="0" u="none" strike="noStrike" kern="1200" spc="0" normalizeH="0" baseline="0" noProof="0" dirty="0" smtClean="0">
                <a:ln>
                  <a:noFill/>
                </a:ln>
                <a:solidFill>
                  <a:schemeClr val="bg1"/>
                </a:solidFill>
                <a:effectLst/>
                <a:uLnTx/>
                <a:uFillTx/>
                <a:latin typeface="+mn-lt"/>
                <a:ea typeface="+mn-ea"/>
                <a:cs typeface="+mn-cs"/>
              </a:rPr>
              <a:t> </a:t>
            </a:r>
            <a:r>
              <a:rPr kumimoji="0" lang="en-US" sz="4400" b="0" i="0" u="none" strike="noStrike" kern="1200" spc="0" normalizeH="0" baseline="0" noProof="0" dirty="0" err="1" smtClean="0">
                <a:ln>
                  <a:noFill/>
                </a:ln>
                <a:solidFill>
                  <a:schemeClr val="bg1"/>
                </a:solidFill>
                <a:effectLst/>
                <a:uLnTx/>
                <a:uFillTx/>
                <a:latin typeface="+mn-lt"/>
                <a:ea typeface="+mn-ea"/>
                <a:cs typeface="+mn-cs"/>
              </a:rPr>
              <a:t>worden</a:t>
            </a:r>
            <a:r>
              <a:rPr kumimoji="0" lang="en-US" sz="4400" b="0" i="0" u="none" strike="noStrike" kern="1200" spc="0" normalizeH="0" baseline="0" noProof="0" dirty="0" smtClean="0">
                <a:ln>
                  <a:noFill/>
                </a:ln>
                <a:solidFill>
                  <a:schemeClr val="bg1"/>
                </a:solidFill>
                <a:effectLst/>
                <a:uLnTx/>
                <a:uFillTx/>
                <a:latin typeface="+mn-lt"/>
                <a:ea typeface="+mn-ea"/>
                <a:cs typeface="+mn-cs"/>
              </a:rPr>
              <a:t>, </a:t>
            </a:r>
            <a:r>
              <a:rPr kumimoji="0" lang="en-US" sz="4400" b="0" i="0" u="none" strike="noStrike" kern="1200" spc="0" normalizeH="0" baseline="0" noProof="0" dirty="0" err="1" smtClean="0">
                <a:ln>
                  <a:noFill/>
                </a:ln>
                <a:solidFill>
                  <a:schemeClr val="bg1"/>
                </a:solidFill>
                <a:effectLst/>
                <a:uLnTx/>
                <a:uFillTx/>
                <a:latin typeface="+mn-lt"/>
                <a:ea typeface="+mn-ea"/>
                <a:cs typeface="+mn-cs"/>
              </a:rPr>
              <a:t>maar</a:t>
            </a:r>
            <a:r>
              <a:rPr kumimoji="0" lang="en-US" sz="4400" b="0" i="0" u="none" strike="noStrike" kern="1200" spc="0" normalizeH="0" baseline="0" noProof="0" dirty="0" smtClean="0">
                <a:ln>
                  <a:noFill/>
                </a:ln>
                <a:solidFill>
                  <a:schemeClr val="bg1"/>
                </a:solidFill>
                <a:effectLst/>
                <a:uLnTx/>
                <a:uFillTx/>
                <a:latin typeface="+mn-lt"/>
                <a:ea typeface="+mn-ea"/>
                <a:cs typeface="+mn-cs"/>
              </a:rPr>
              <a:t> </a:t>
            </a:r>
            <a:r>
              <a:rPr kumimoji="0" lang="en-US" sz="4400" b="0" i="0" u="none" strike="noStrike" kern="1200" spc="0" normalizeH="0" baseline="0" noProof="0" dirty="0" err="1" smtClean="0">
                <a:ln>
                  <a:noFill/>
                </a:ln>
                <a:solidFill>
                  <a:schemeClr val="bg1"/>
                </a:solidFill>
                <a:effectLst/>
                <a:uLnTx/>
                <a:uFillTx/>
                <a:latin typeface="+mn-lt"/>
                <a:ea typeface="+mn-ea"/>
                <a:cs typeface="+mn-cs"/>
              </a:rPr>
              <a:t>heb</a:t>
            </a:r>
            <a:r>
              <a:rPr kumimoji="0" lang="en-US" sz="4400" b="0" i="0" u="none" strike="noStrike" kern="1200" spc="0" normalizeH="0" baseline="0" noProof="0" dirty="0" smtClean="0">
                <a:ln>
                  <a:noFill/>
                </a:ln>
                <a:solidFill>
                  <a:schemeClr val="bg1"/>
                </a:solidFill>
                <a:effectLst/>
                <a:uLnTx/>
                <a:uFillTx/>
                <a:latin typeface="+mn-lt"/>
                <a:ea typeface="+mn-ea"/>
                <a:cs typeface="+mn-cs"/>
              </a:rPr>
              <a:t> </a:t>
            </a:r>
            <a:r>
              <a:rPr kumimoji="0" lang="en-US" sz="4400" b="0" i="0" u="none" strike="noStrike" kern="1200" spc="0" normalizeH="0" baseline="0" noProof="0" dirty="0" err="1" smtClean="0">
                <a:ln>
                  <a:noFill/>
                </a:ln>
                <a:solidFill>
                  <a:schemeClr val="bg1"/>
                </a:solidFill>
                <a:effectLst/>
                <a:uLnTx/>
                <a:uFillTx/>
                <a:latin typeface="+mn-lt"/>
                <a:ea typeface="+mn-ea"/>
                <a:cs typeface="+mn-cs"/>
              </a:rPr>
              <a:t>waarschijnlijk</a:t>
            </a:r>
            <a:r>
              <a:rPr kumimoji="0" lang="en-US" sz="4400" b="0" i="0" u="none" strike="noStrike" kern="1200" spc="0" normalizeH="0" baseline="0" noProof="0" dirty="0" smtClean="0">
                <a:ln>
                  <a:noFill/>
                </a:ln>
                <a:solidFill>
                  <a:schemeClr val="bg1"/>
                </a:solidFill>
                <a:effectLst/>
                <a:uLnTx/>
                <a:uFillTx/>
                <a:latin typeface="+mn-lt"/>
                <a:ea typeface="+mn-ea"/>
                <a:cs typeface="+mn-cs"/>
              </a:rPr>
              <a:t> </a:t>
            </a:r>
            <a:r>
              <a:rPr kumimoji="0" lang="en-US" sz="4400" b="0" i="0" u="none" strike="noStrike" kern="1200" spc="0" normalizeH="0" baseline="0" noProof="0" dirty="0" err="1" smtClean="0">
                <a:ln>
                  <a:noFill/>
                </a:ln>
                <a:solidFill>
                  <a:schemeClr val="bg1"/>
                </a:solidFill>
                <a:effectLst/>
                <a:uLnTx/>
                <a:uFillTx/>
                <a:latin typeface="+mn-lt"/>
                <a:ea typeface="+mn-ea"/>
                <a:cs typeface="+mn-cs"/>
              </a:rPr>
              <a:t>nog</a:t>
            </a:r>
            <a:r>
              <a:rPr kumimoji="0" lang="en-US" sz="4400" b="0" i="0" u="none" strike="noStrike" kern="1200" spc="0" normalizeH="0" baseline="0" noProof="0" dirty="0" smtClean="0">
                <a:ln>
                  <a:noFill/>
                </a:ln>
                <a:solidFill>
                  <a:schemeClr val="bg1"/>
                </a:solidFill>
                <a:effectLst/>
                <a:uLnTx/>
                <a:uFillTx/>
                <a:latin typeface="+mn-lt"/>
                <a:ea typeface="+mn-ea"/>
                <a:cs typeface="+mn-cs"/>
              </a:rPr>
              <a:t> </a:t>
            </a:r>
            <a:r>
              <a:rPr kumimoji="0" lang="en-US" sz="4400" b="0" i="0" u="none" strike="noStrike" kern="1200" spc="0" normalizeH="0" baseline="0" noProof="0" dirty="0" err="1" smtClean="0">
                <a:ln>
                  <a:noFill/>
                </a:ln>
                <a:solidFill>
                  <a:schemeClr val="bg1"/>
                </a:solidFill>
                <a:effectLst/>
                <a:uLnTx/>
                <a:uFillTx/>
                <a:latin typeface="+mn-lt"/>
                <a:ea typeface="+mn-ea"/>
                <a:cs typeface="+mn-cs"/>
              </a:rPr>
              <a:t>maar</a:t>
            </a:r>
            <a:r>
              <a:rPr kumimoji="0" lang="en-US" sz="4400" b="0" i="0" u="none" strike="noStrike" kern="1200" spc="0" normalizeH="0" baseline="0" noProof="0" dirty="0" smtClean="0">
                <a:ln>
                  <a:noFill/>
                </a:ln>
                <a:solidFill>
                  <a:schemeClr val="bg1"/>
                </a:solidFill>
                <a:effectLst/>
                <a:uLnTx/>
                <a:uFillTx/>
                <a:latin typeface="+mn-lt"/>
                <a:ea typeface="+mn-ea"/>
                <a:cs typeface="+mn-cs"/>
              </a:rPr>
              <a:t> </a:t>
            </a:r>
            <a:r>
              <a:rPr kumimoji="0" lang="en-US" sz="4400" b="0" i="0" u="none" strike="noStrike" kern="1200" spc="0" normalizeH="0" baseline="0" noProof="0" dirty="0" err="1" smtClean="0">
                <a:ln>
                  <a:noFill/>
                </a:ln>
                <a:solidFill>
                  <a:schemeClr val="bg1"/>
                </a:solidFill>
                <a:effectLst/>
                <a:uLnTx/>
                <a:uFillTx/>
                <a:latin typeface="+mn-lt"/>
                <a:ea typeface="+mn-ea"/>
                <a:cs typeface="+mn-cs"/>
              </a:rPr>
              <a:t>tien</a:t>
            </a:r>
            <a:r>
              <a:rPr kumimoji="0" lang="en-US" sz="4400" b="0" i="0" u="none" strike="noStrike" kern="1200" spc="0" normalizeH="0" baseline="0" noProof="0" dirty="0" smtClean="0">
                <a:ln>
                  <a:noFill/>
                </a:ln>
                <a:solidFill>
                  <a:schemeClr val="bg1"/>
                </a:solidFill>
                <a:effectLst/>
                <a:uLnTx/>
                <a:uFillTx/>
                <a:latin typeface="+mn-lt"/>
                <a:ea typeface="+mn-ea"/>
                <a:cs typeface="+mn-cs"/>
              </a:rPr>
              <a:t> </a:t>
            </a:r>
            <a:r>
              <a:rPr kumimoji="0" lang="en-US" sz="4400" b="0" i="0" u="none" strike="noStrike" kern="1200" spc="0" normalizeH="0" baseline="0" noProof="0" dirty="0" err="1" smtClean="0">
                <a:ln>
                  <a:noFill/>
                </a:ln>
                <a:solidFill>
                  <a:schemeClr val="bg1"/>
                </a:solidFill>
                <a:effectLst/>
                <a:uLnTx/>
                <a:uFillTx/>
                <a:latin typeface="+mn-lt"/>
                <a:ea typeface="+mn-ea"/>
                <a:cs typeface="+mn-cs"/>
              </a:rPr>
              <a:t>minuten</a:t>
            </a:r>
            <a:r>
              <a:rPr kumimoji="0" lang="en-US" sz="4400" b="0" i="0" u="none" strike="noStrike" kern="1200" spc="0" normalizeH="0" baseline="0" noProof="0" dirty="0" smtClean="0">
                <a:ln>
                  <a:noFill/>
                </a:ln>
                <a:solidFill>
                  <a:schemeClr val="bg1"/>
                </a:solidFill>
                <a:effectLst/>
                <a:uLnTx/>
                <a:uFillTx/>
                <a:latin typeface="+mn-lt"/>
                <a:ea typeface="+mn-ea"/>
                <a:cs typeface="+mn-cs"/>
              </a:rPr>
              <a:t> te </a:t>
            </a:r>
            <a:r>
              <a:rPr kumimoji="0" lang="en-US" sz="4400" b="0" i="0" u="none" strike="noStrike" kern="1200" spc="0" normalizeH="0" baseline="0" noProof="0" dirty="0" err="1" smtClean="0">
                <a:ln>
                  <a:noFill/>
                </a:ln>
                <a:solidFill>
                  <a:schemeClr val="bg1"/>
                </a:solidFill>
                <a:effectLst/>
                <a:uLnTx/>
                <a:uFillTx/>
                <a:latin typeface="+mn-lt"/>
                <a:ea typeface="+mn-ea"/>
                <a:cs typeface="+mn-cs"/>
              </a:rPr>
              <a:t>leven</a:t>
            </a:r>
            <a:r>
              <a:rPr kumimoji="0" lang="en-US" sz="4400" b="0" i="0" u="none" strike="noStrike" kern="1200" spc="0" normalizeH="0" baseline="0" noProof="0" dirty="0" smtClean="0">
                <a:ln>
                  <a:noFill/>
                </a:ln>
                <a:solidFill>
                  <a:schemeClr val="bg1"/>
                </a:solidFill>
                <a:effectLst/>
                <a:uLnTx/>
                <a:uFillTx/>
                <a:latin typeface="+mn-lt"/>
                <a:ea typeface="+mn-ea"/>
                <a:cs typeface="+mn-cs"/>
              </a:rPr>
              <a:t>. </a:t>
            </a:r>
            <a:r>
              <a:rPr kumimoji="0" lang="en-US" sz="4400" b="0" i="0" u="none" strike="noStrike" kern="1200" spc="0" normalizeH="0" baseline="0" noProof="0" dirty="0" err="1" smtClean="0">
                <a:ln>
                  <a:noFill/>
                </a:ln>
                <a:solidFill>
                  <a:schemeClr val="bg1"/>
                </a:solidFill>
                <a:effectLst/>
                <a:uLnTx/>
                <a:uFillTx/>
                <a:latin typeface="+mn-lt"/>
                <a:ea typeface="+mn-ea"/>
                <a:cs typeface="+mn-cs"/>
              </a:rPr>
              <a:t>Wat</a:t>
            </a:r>
            <a:r>
              <a:rPr kumimoji="0" lang="en-US" sz="4400" b="0" i="0" u="none" strike="noStrike" kern="1200" spc="0" normalizeH="0" baseline="0" noProof="0" dirty="0" smtClean="0">
                <a:ln>
                  <a:noFill/>
                </a:ln>
                <a:solidFill>
                  <a:schemeClr val="bg1"/>
                </a:solidFill>
                <a:effectLst/>
                <a:uLnTx/>
                <a:uFillTx/>
                <a:latin typeface="+mn-lt"/>
                <a:ea typeface="+mn-ea"/>
                <a:cs typeface="+mn-cs"/>
              </a:rPr>
              <a:t> </a:t>
            </a:r>
            <a:r>
              <a:rPr kumimoji="0" lang="en-US" sz="4400" b="0" i="0" u="none" strike="noStrike" kern="1200" spc="0" normalizeH="0" baseline="0" noProof="0" dirty="0" err="1" smtClean="0">
                <a:ln>
                  <a:noFill/>
                </a:ln>
                <a:solidFill>
                  <a:schemeClr val="bg1"/>
                </a:solidFill>
                <a:effectLst/>
                <a:uLnTx/>
                <a:uFillTx/>
                <a:latin typeface="+mn-lt"/>
                <a:ea typeface="+mn-ea"/>
                <a:cs typeface="+mn-cs"/>
              </a:rPr>
              <a:t>zou</a:t>
            </a:r>
            <a:r>
              <a:rPr kumimoji="0" lang="en-US" sz="4400" b="0" i="0" u="none" strike="noStrike" kern="1200" spc="0" normalizeH="0" baseline="0" noProof="0" dirty="0" smtClean="0">
                <a:ln>
                  <a:noFill/>
                </a:ln>
                <a:solidFill>
                  <a:schemeClr val="bg1"/>
                </a:solidFill>
                <a:effectLst/>
                <a:uLnTx/>
                <a:uFillTx/>
                <a:latin typeface="+mn-lt"/>
                <a:ea typeface="+mn-ea"/>
                <a:cs typeface="+mn-cs"/>
              </a:rPr>
              <a:t> u </a:t>
            </a:r>
            <a:r>
              <a:rPr kumimoji="0" lang="en-US" sz="4400" b="0" i="0" u="none" strike="noStrike" kern="1200" spc="0" normalizeH="0" baseline="0" noProof="0" dirty="0" err="1" smtClean="0">
                <a:ln>
                  <a:noFill/>
                </a:ln>
                <a:solidFill>
                  <a:schemeClr val="bg1"/>
                </a:solidFill>
                <a:effectLst/>
                <a:uLnTx/>
                <a:uFillTx/>
                <a:latin typeface="+mn-lt"/>
                <a:ea typeface="+mn-ea"/>
                <a:cs typeface="+mn-cs"/>
              </a:rPr>
              <a:t>zeggen</a:t>
            </a:r>
            <a:r>
              <a:rPr kumimoji="0" lang="en-US" sz="4400" b="0" i="0" u="none" strike="noStrike" kern="1200" spc="0" normalizeH="0" baseline="0" noProof="0" dirty="0" smtClean="0">
                <a:ln>
                  <a:noFill/>
                </a:ln>
                <a:solidFill>
                  <a:schemeClr val="bg1"/>
                </a:solidFill>
                <a:effectLst/>
                <a:uLnTx/>
                <a:uFillTx/>
                <a:latin typeface="+mn-lt"/>
                <a:ea typeface="+mn-ea"/>
                <a:cs typeface="+mn-cs"/>
              </a:rPr>
              <a:t>?</a:t>
            </a:r>
            <a:endParaRPr kumimoji="0" lang="nl-NL" sz="4400" b="0" i="0" u="none" strike="noStrike" kern="1200" spc="0" normalizeH="0" baseline="0" noProof="0" dirty="0">
              <a:ln>
                <a:noFill/>
              </a:ln>
              <a:solidFill>
                <a:schemeClr val="bg1"/>
              </a:solidFill>
              <a:effectLst/>
              <a:uLnTx/>
              <a:uFillTx/>
              <a:latin typeface="+mn-lt"/>
              <a:ea typeface="+mn-ea"/>
              <a:cs typeface="+mn-cs"/>
            </a:endParaRPr>
          </a:p>
        </p:txBody>
      </p:sp>
      <p:pic>
        <p:nvPicPr>
          <p:cNvPr id="2052" name="Picture 4" descr="http://www.mostphotos.com/preview/202617/two-hands-facing-left-hand.jpg"/>
          <p:cNvPicPr>
            <a:picLocks noChangeAspect="1" noChangeArrowheads="1"/>
          </p:cNvPicPr>
          <p:nvPr/>
        </p:nvPicPr>
        <p:blipFill>
          <a:blip r:embed="rId2" cstate="print"/>
          <a:srcRect/>
          <a:stretch>
            <a:fillRect/>
          </a:stretch>
        </p:blipFill>
        <p:spPr bwMode="auto">
          <a:xfrm rot="5400000">
            <a:off x="6818641" y="3544559"/>
            <a:ext cx="2517117" cy="1676400"/>
          </a:xfrm>
          <a:prstGeom prst="rect">
            <a:avLst/>
          </a:prstGeom>
          <a:noFill/>
        </p:spPr>
      </p:pic>
    </p:spTree>
  </p:cSld>
  <p:clrMapOvr>
    <a:masterClrMapping/>
  </p:clrMapOvr>
  <p:transition spd="slow">
    <p:plu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http://internalsense.com/wp-content/uploads/2012/02/Jacobs-Ladder-Meditation1.jpg"/>
          <p:cNvPicPr>
            <a:picLocks noChangeAspect="1" noChangeArrowheads="1"/>
          </p:cNvPicPr>
          <p:nvPr/>
        </p:nvPicPr>
        <p:blipFill>
          <a:blip r:embed="rId2" cstate="print"/>
          <a:srcRect l="2621" r="3023" b="2222"/>
          <a:stretch>
            <a:fillRect/>
          </a:stretch>
        </p:blipFill>
        <p:spPr bwMode="auto">
          <a:xfrm>
            <a:off x="76200" y="76200"/>
            <a:ext cx="5486400" cy="6705600"/>
          </a:xfrm>
          <a:prstGeom prst="rect">
            <a:avLst/>
          </a:prstGeom>
          <a:noFill/>
        </p:spPr>
      </p:pic>
      <p:sp>
        <p:nvSpPr>
          <p:cNvPr id="3" name="Rechthoek 2"/>
          <p:cNvSpPr/>
          <p:nvPr/>
        </p:nvSpPr>
        <p:spPr>
          <a:xfrm>
            <a:off x="5867400" y="381000"/>
            <a:ext cx="3048000" cy="4216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400" b="1" u="sng" dirty="0" smtClean="0">
                <a:solidFill>
                  <a:schemeClr val="bg1"/>
                </a:solidFill>
              </a:rPr>
              <a:t>De </a:t>
            </a:r>
            <a:r>
              <a:rPr lang="en-US" sz="2400" b="1" u="sng" dirty="0" err="1" smtClean="0">
                <a:solidFill>
                  <a:schemeClr val="bg1"/>
                </a:solidFill>
              </a:rPr>
              <a:t>Jakobsladder</a:t>
            </a:r>
            <a:endParaRPr lang="en-US" sz="2400" b="1" u="sng" dirty="0" smtClean="0">
              <a:solidFill>
                <a:schemeClr val="bg1"/>
              </a:solidFill>
            </a:endParaRPr>
          </a:p>
          <a:p>
            <a:pPr algn="ctr"/>
            <a:endParaRPr lang="en-US" sz="2400" dirty="0" smtClean="0">
              <a:solidFill>
                <a:srgbClr val="002060"/>
              </a:solidFill>
            </a:endParaRPr>
          </a:p>
          <a:p>
            <a:pPr algn="ctr"/>
            <a:r>
              <a:rPr lang="en-US" sz="2000" dirty="0" err="1" smtClean="0">
                <a:solidFill>
                  <a:srgbClr val="002060"/>
                </a:solidFill>
              </a:rPr>
              <a:t>Jezus</a:t>
            </a:r>
            <a:r>
              <a:rPr lang="en-US" sz="2000" dirty="0" smtClean="0">
                <a:solidFill>
                  <a:srgbClr val="002060"/>
                </a:solidFill>
              </a:rPr>
              <a:t>: ‘Ik </a:t>
            </a:r>
            <a:r>
              <a:rPr lang="en-US" sz="2000" dirty="0" err="1" smtClean="0">
                <a:solidFill>
                  <a:srgbClr val="002060"/>
                </a:solidFill>
              </a:rPr>
              <a:t>ben</a:t>
            </a:r>
            <a:r>
              <a:rPr lang="en-US" sz="2000" dirty="0" smtClean="0">
                <a:solidFill>
                  <a:srgbClr val="002060"/>
                </a:solidFill>
              </a:rPr>
              <a:t> de Zoon van de </a:t>
            </a:r>
            <a:r>
              <a:rPr lang="en-US" sz="2000" dirty="0" err="1" smtClean="0">
                <a:solidFill>
                  <a:srgbClr val="002060"/>
                </a:solidFill>
              </a:rPr>
              <a:t>Mensen</a:t>
            </a:r>
            <a:r>
              <a:rPr lang="en-US" sz="2000" dirty="0" smtClean="0">
                <a:solidFill>
                  <a:srgbClr val="002060"/>
                </a:solidFill>
              </a:rPr>
              <a:t>, (de </a:t>
            </a:r>
            <a:r>
              <a:rPr lang="en-US" sz="2000" dirty="0" err="1" smtClean="0">
                <a:solidFill>
                  <a:srgbClr val="002060"/>
                </a:solidFill>
              </a:rPr>
              <a:t>tweede</a:t>
            </a:r>
            <a:r>
              <a:rPr lang="en-US" sz="2000" dirty="0" smtClean="0">
                <a:solidFill>
                  <a:srgbClr val="002060"/>
                </a:solidFill>
              </a:rPr>
              <a:t> Adam).</a:t>
            </a:r>
          </a:p>
          <a:p>
            <a:pPr algn="ctr"/>
            <a:r>
              <a:rPr lang="en-US" sz="2000" dirty="0" smtClean="0">
                <a:solidFill>
                  <a:srgbClr val="002060"/>
                </a:solidFill>
              </a:rPr>
              <a:t>Ik </a:t>
            </a:r>
            <a:r>
              <a:rPr lang="en-US" sz="2000" dirty="0" err="1" smtClean="0">
                <a:solidFill>
                  <a:srgbClr val="002060"/>
                </a:solidFill>
              </a:rPr>
              <a:t>ben</a:t>
            </a:r>
            <a:r>
              <a:rPr lang="en-US" sz="2000" dirty="0" smtClean="0">
                <a:solidFill>
                  <a:srgbClr val="002060"/>
                </a:solidFill>
              </a:rPr>
              <a:t> </a:t>
            </a:r>
            <a:r>
              <a:rPr lang="en-US" sz="2000" dirty="0" err="1" smtClean="0">
                <a:solidFill>
                  <a:srgbClr val="002060"/>
                </a:solidFill>
              </a:rPr>
              <a:t>verbinding</a:t>
            </a:r>
            <a:r>
              <a:rPr lang="en-US" sz="2000" dirty="0" smtClean="0">
                <a:solidFill>
                  <a:srgbClr val="002060"/>
                </a:solidFill>
              </a:rPr>
              <a:t>, de </a:t>
            </a:r>
            <a:r>
              <a:rPr lang="en-US" sz="2000" dirty="0" err="1" smtClean="0">
                <a:solidFill>
                  <a:srgbClr val="002060"/>
                </a:solidFill>
              </a:rPr>
              <a:t>luchtbrug</a:t>
            </a:r>
            <a:r>
              <a:rPr lang="en-US" sz="2000" dirty="0" smtClean="0">
                <a:solidFill>
                  <a:srgbClr val="002060"/>
                </a:solidFill>
              </a:rPr>
              <a:t> </a:t>
            </a:r>
            <a:r>
              <a:rPr lang="en-US" sz="2000" dirty="0" err="1" smtClean="0">
                <a:solidFill>
                  <a:srgbClr val="002060"/>
                </a:solidFill>
              </a:rPr>
              <a:t>tussen</a:t>
            </a:r>
            <a:r>
              <a:rPr lang="en-US" sz="2000" dirty="0" smtClean="0">
                <a:solidFill>
                  <a:srgbClr val="002060"/>
                </a:solidFill>
              </a:rPr>
              <a:t> de </a:t>
            </a:r>
            <a:r>
              <a:rPr lang="en-US" sz="2000" dirty="0" err="1" smtClean="0">
                <a:solidFill>
                  <a:srgbClr val="002060"/>
                </a:solidFill>
              </a:rPr>
              <a:t>hemel</a:t>
            </a:r>
            <a:r>
              <a:rPr lang="en-US" sz="2000" dirty="0" smtClean="0">
                <a:solidFill>
                  <a:srgbClr val="002060"/>
                </a:solidFill>
              </a:rPr>
              <a:t> en de </a:t>
            </a:r>
            <a:r>
              <a:rPr lang="en-US" sz="2000" dirty="0" err="1" smtClean="0">
                <a:solidFill>
                  <a:srgbClr val="002060"/>
                </a:solidFill>
              </a:rPr>
              <a:t>aarde</a:t>
            </a:r>
            <a:r>
              <a:rPr lang="en-US" sz="2000" dirty="0" smtClean="0">
                <a:solidFill>
                  <a:srgbClr val="002060"/>
                </a:solidFill>
              </a:rPr>
              <a:t>.’ (</a:t>
            </a:r>
            <a:r>
              <a:rPr lang="nl-NL" sz="2000" dirty="0" smtClean="0">
                <a:solidFill>
                  <a:srgbClr val="002060"/>
                </a:solidFill>
              </a:rPr>
              <a:t>Johannes 1:52).</a:t>
            </a:r>
            <a:br>
              <a:rPr lang="nl-NL" sz="2000" dirty="0" smtClean="0">
                <a:solidFill>
                  <a:srgbClr val="002060"/>
                </a:solidFill>
              </a:rPr>
            </a:br>
            <a:endParaRPr lang="en-US" sz="2000" dirty="0" smtClean="0">
              <a:solidFill>
                <a:srgbClr val="002060"/>
              </a:solidFill>
            </a:endParaRPr>
          </a:p>
          <a:p>
            <a:pPr algn="ctr"/>
            <a:r>
              <a:rPr lang="en-US" sz="2000" dirty="0" smtClean="0">
                <a:solidFill>
                  <a:srgbClr val="002060"/>
                </a:solidFill>
              </a:rPr>
              <a:t>Ik </a:t>
            </a:r>
            <a:r>
              <a:rPr lang="en-US" sz="2000" dirty="0" err="1" smtClean="0">
                <a:solidFill>
                  <a:srgbClr val="002060"/>
                </a:solidFill>
              </a:rPr>
              <a:t>ben</a:t>
            </a:r>
            <a:r>
              <a:rPr lang="en-US" sz="2000" dirty="0" smtClean="0">
                <a:solidFill>
                  <a:srgbClr val="002060"/>
                </a:solidFill>
              </a:rPr>
              <a:t> de </a:t>
            </a:r>
            <a:r>
              <a:rPr lang="en-US" sz="2000" dirty="0" err="1" smtClean="0">
                <a:solidFill>
                  <a:srgbClr val="002060"/>
                </a:solidFill>
              </a:rPr>
              <a:t>Middelaar</a:t>
            </a:r>
            <a:r>
              <a:rPr lang="en-US" sz="2000" dirty="0" smtClean="0">
                <a:solidFill>
                  <a:srgbClr val="002060"/>
                </a:solidFill>
              </a:rPr>
              <a:t>, de </a:t>
            </a:r>
            <a:r>
              <a:rPr lang="en-US" sz="2000" dirty="0" err="1" smtClean="0">
                <a:solidFill>
                  <a:srgbClr val="002060"/>
                </a:solidFill>
              </a:rPr>
              <a:t>poort</a:t>
            </a:r>
            <a:r>
              <a:rPr lang="en-US" sz="2000" dirty="0" smtClean="0">
                <a:solidFill>
                  <a:srgbClr val="002060"/>
                </a:solidFill>
              </a:rPr>
              <a:t> van de </a:t>
            </a:r>
            <a:r>
              <a:rPr lang="en-US" sz="2000" dirty="0" err="1" smtClean="0">
                <a:solidFill>
                  <a:srgbClr val="002060"/>
                </a:solidFill>
              </a:rPr>
              <a:t>hemel</a:t>
            </a:r>
            <a:r>
              <a:rPr lang="en-US" sz="2000" dirty="0" smtClean="0">
                <a:solidFill>
                  <a:srgbClr val="002060"/>
                </a:solidFill>
              </a:rPr>
              <a:t> (Gen. 28:17). </a:t>
            </a:r>
          </a:p>
        </p:txBody>
      </p:sp>
      <p:pic>
        <p:nvPicPr>
          <p:cNvPr id="81922" name="Picture 2" descr="http://home.zonnet.nl/wolsheimer/jfd/vrede4.gif"/>
          <p:cNvPicPr>
            <a:picLocks noChangeAspect="1" noChangeArrowheads="1"/>
          </p:cNvPicPr>
          <p:nvPr/>
        </p:nvPicPr>
        <p:blipFill>
          <a:blip r:embed="rId3" cstate="print"/>
          <a:srcRect/>
          <a:stretch>
            <a:fillRect/>
          </a:stretch>
        </p:blipFill>
        <p:spPr bwMode="auto">
          <a:xfrm>
            <a:off x="6172200" y="4743449"/>
            <a:ext cx="2514600" cy="1885951"/>
          </a:xfrm>
          <a:prstGeom prst="rect">
            <a:avLst/>
          </a:prstGeom>
          <a:noFill/>
        </p:spPr>
      </p:pic>
    </p:spTree>
  </p:cSld>
  <p:clrMapOvr>
    <a:masterClrMapping/>
  </p:clrMapOvr>
  <p:transition spd="slow">
    <p:plu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0" name="Picture 8" descr="Joseph Sold Into Slavery"/>
          <p:cNvPicPr>
            <a:picLocks noChangeAspect="1" noChangeArrowheads="1"/>
          </p:cNvPicPr>
          <p:nvPr/>
        </p:nvPicPr>
        <p:blipFill>
          <a:blip r:embed="rId2" cstate="print"/>
          <a:srcRect l="1667" t="2137" r="1667" b="3846"/>
          <a:stretch>
            <a:fillRect/>
          </a:stretch>
        </p:blipFill>
        <p:spPr bwMode="auto">
          <a:xfrm>
            <a:off x="0" y="0"/>
            <a:ext cx="9144000" cy="6936828"/>
          </a:xfrm>
          <a:prstGeom prst="rect">
            <a:avLst/>
          </a:prstGeom>
          <a:noFill/>
        </p:spPr>
      </p:pic>
      <p:sp>
        <p:nvSpPr>
          <p:cNvPr id="4" name="Tekstvak 3"/>
          <p:cNvSpPr txBox="1"/>
          <p:nvPr/>
        </p:nvSpPr>
        <p:spPr>
          <a:xfrm>
            <a:off x="2057400" y="4495800"/>
            <a:ext cx="5029200" cy="221599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endParaRPr lang="en-US" dirty="0" smtClean="0">
              <a:solidFill>
                <a:schemeClr val="tx1"/>
              </a:solidFill>
            </a:endParaRPr>
          </a:p>
          <a:p>
            <a:pPr algn="ctr"/>
            <a:r>
              <a:rPr lang="en-US" sz="2400" b="1" dirty="0" err="1" smtClean="0">
                <a:solidFill>
                  <a:schemeClr val="bg1"/>
                </a:solidFill>
              </a:rPr>
              <a:t>Jozef</a:t>
            </a:r>
            <a:r>
              <a:rPr lang="en-US" sz="2400" b="1" dirty="0" smtClean="0">
                <a:solidFill>
                  <a:schemeClr val="bg1"/>
                </a:solidFill>
              </a:rPr>
              <a:t> </a:t>
            </a:r>
            <a:r>
              <a:rPr lang="en-US" sz="2400" b="1" dirty="0" err="1" smtClean="0">
                <a:solidFill>
                  <a:schemeClr val="bg1"/>
                </a:solidFill>
              </a:rPr>
              <a:t>uit</a:t>
            </a:r>
            <a:r>
              <a:rPr lang="en-US" sz="2400" b="1" dirty="0" smtClean="0">
                <a:solidFill>
                  <a:schemeClr val="bg1"/>
                </a:solidFill>
              </a:rPr>
              <a:t> </a:t>
            </a:r>
            <a:r>
              <a:rPr lang="en-US" sz="2400" b="1" dirty="0" err="1" smtClean="0">
                <a:solidFill>
                  <a:schemeClr val="bg1"/>
                </a:solidFill>
              </a:rPr>
              <a:t>jaloezie</a:t>
            </a:r>
            <a:r>
              <a:rPr lang="en-US" sz="2400" b="1" dirty="0" smtClean="0">
                <a:solidFill>
                  <a:schemeClr val="bg1"/>
                </a:solidFill>
              </a:rPr>
              <a:t> </a:t>
            </a:r>
            <a:r>
              <a:rPr lang="en-US" sz="2400" b="1" dirty="0" err="1" smtClean="0">
                <a:solidFill>
                  <a:schemeClr val="bg1"/>
                </a:solidFill>
              </a:rPr>
              <a:t>verkocht</a:t>
            </a:r>
            <a:r>
              <a:rPr lang="en-US" sz="2400" b="1" dirty="0" smtClean="0">
                <a:solidFill>
                  <a:schemeClr val="bg1"/>
                </a:solidFill>
              </a:rPr>
              <a:t> door </a:t>
            </a:r>
          </a:p>
          <a:p>
            <a:pPr algn="ctr"/>
            <a:r>
              <a:rPr lang="en-US" sz="2400" b="1" dirty="0" smtClean="0">
                <a:solidFill>
                  <a:schemeClr val="bg1"/>
                </a:solidFill>
              </a:rPr>
              <a:t>zijn </a:t>
            </a:r>
            <a:r>
              <a:rPr lang="en-US" sz="2400" b="1" dirty="0" err="1" smtClean="0">
                <a:solidFill>
                  <a:schemeClr val="bg1"/>
                </a:solidFill>
              </a:rPr>
              <a:t>broeders</a:t>
            </a:r>
            <a:r>
              <a:rPr lang="en-US" sz="2400" b="1" dirty="0" smtClean="0">
                <a:solidFill>
                  <a:schemeClr val="bg1"/>
                </a:solidFill>
              </a:rPr>
              <a:t> voor 20 </a:t>
            </a:r>
            <a:r>
              <a:rPr lang="en-US" sz="2400" b="1" dirty="0" err="1" smtClean="0">
                <a:solidFill>
                  <a:schemeClr val="bg1"/>
                </a:solidFill>
              </a:rPr>
              <a:t>zilverlingen</a:t>
            </a:r>
            <a:r>
              <a:rPr lang="en-US" sz="2400" b="1" dirty="0" smtClean="0">
                <a:solidFill>
                  <a:schemeClr val="bg1"/>
                </a:solidFill>
              </a:rPr>
              <a:t>…</a:t>
            </a:r>
          </a:p>
          <a:p>
            <a:pPr algn="ctr"/>
            <a:r>
              <a:rPr lang="en-US" sz="2400" b="1" dirty="0" err="1" smtClean="0">
                <a:solidFill>
                  <a:schemeClr val="bg1"/>
                </a:solidFill>
              </a:rPr>
              <a:t>Jezus</a:t>
            </a:r>
            <a:r>
              <a:rPr lang="en-US" sz="2400" b="1" dirty="0" smtClean="0">
                <a:solidFill>
                  <a:schemeClr val="bg1"/>
                </a:solidFill>
              </a:rPr>
              <a:t> </a:t>
            </a:r>
            <a:r>
              <a:rPr lang="en-US" sz="2400" b="1" dirty="0" err="1" smtClean="0">
                <a:solidFill>
                  <a:schemeClr val="bg1"/>
                </a:solidFill>
              </a:rPr>
              <a:t>werd</a:t>
            </a:r>
            <a:r>
              <a:rPr lang="en-US" sz="2400" b="1" dirty="0" smtClean="0">
                <a:solidFill>
                  <a:schemeClr val="bg1"/>
                </a:solidFill>
              </a:rPr>
              <a:t> door Zijn </a:t>
            </a:r>
            <a:r>
              <a:rPr lang="en-US" sz="2400" b="1" dirty="0" err="1" smtClean="0">
                <a:solidFill>
                  <a:schemeClr val="bg1"/>
                </a:solidFill>
              </a:rPr>
              <a:t>eigen</a:t>
            </a:r>
            <a:r>
              <a:rPr lang="en-US" sz="2400" b="1" dirty="0" smtClean="0">
                <a:solidFill>
                  <a:schemeClr val="bg1"/>
                </a:solidFill>
              </a:rPr>
              <a:t> </a:t>
            </a:r>
            <a:r>
              <a:rPr lang="en-US" sz="2400" b="1" dirty="0" err="1" smtClean="0">
                <a:solidFill>
                  <a:schemeClr val="bg1"/>
                </a:solidFill>
              </a:rPr>
              <a:t>volk</a:t>
            </a:r>
            <a:r>
              <a:rPr lang="en-US" sz="2400" b="1" dirty="0" smtClean="0">
                <a:solidFill>
                  <a:schemeClr val="bg1"/>
                </a:solidFill>
              </a:rPr>
              <a:t> </a:t>
            </a:r>
            <a:r>
              <a:rPr lang="en-US" sz="2400" b="1" dirty="0" err="1" smtClean="0">
                <a:solidFill>
                  <a:schemeClr val="bg1"/>
                </a:solidFill>
              </a:rPr>
              <a:t>uitgeleverd</a:t>
            </a:r>
            <a:r>
              <a:rPr lang="en-US" sz="2400" b="1" dirty="0" smtClean="0">
                <a:solidFill>
                  <a:schemeClr val="bg1"/>
                </a:solidFill>
              </a:rPr>
              <a:t> en </a:t>
            </a:r>
            <a:r>
              <a:rPr lang="en-US" sz="2400" b="1" dirty="0" err="1" smtClean="0">
                <a:solidFill>
                  <a:schemeClr val="bg1"/>
                </a:solidFill>
              </a:rPr>
              <a:t>verkocht</a:t>
            </a:r>
            <a:r>
              <a:rPr lang="en-US" sz="2400" b="1" dirty="0" smtClean="0">
                <a:solidFill>
                  <a:schemeClr val="bg1"/>
                </a:solidFill>
              </a:rPr>
              <a:t> voor 30 </a:t>
            </a:r>
            <a:r>
              <a:rPr lang="en-US" sz="2400" b="1" dirty="0" err="1" smtClean="0">
                <a:solidFill>
                  <a:schemeClr val="bg1"/>
                </a:solidFill>
              </a:rPr>
              <a:t>zilverlingen</a:t>
            </a:r>
            <a:r>
              <a:rPr lang="en-US" sz="2400" b="1" dirty="0" smtClean="0">
                <a:solidFill>
                  <a:schemeClr val="bg1"/>
                </a:solidFill>
              </a:rPr>
              <a:t>.</a:t>
            </a:r>
            <a:endParaRPr lang="nl-NL" b="1" dirty="0">
              <a:solidFill>
                <a:srgbClr val="FFC000"/>
              </a:solidFill>
            </a:endParaRPr>
          </a:p>
        </p:txBody>
      </p:sp>
    </p:spTree>
  </p:cSld>
  <p:clrMapOvr>
    <a:masterClrMapping/>
  </p:clrMapOvr>
  <p:transition spd="slow">
    <p:plu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nl-NL"/>
          </a:p>
        </p:txBody>
      </p:sp>
      <p:sp>
        <p:nvSpPr>
          <p:cNvPr id="4" name="Rechthoek 3"/>
          <p:cNvSpPr/>
          <p:nvPr/>
        </p:nvSpPr>
        <p:spPr>
          <a:xfrm>
            <a:off x="304800" y="228600"/>
            <a:ext cx="8534400" cy="618630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b="1" dirty="0" err="1" smtClean="0">
                <a:ln w="1905"/>
                <a:solidFill>
                  <a:srgbClr val="FF0000"/>
                </a:solidFill>
                <a:effectLst>
                  <a:innerShdw blurRad="69850" dist="43180" dir="5400000">
                    <a:srgbClr val="000000">
                      <a:alpha val="65000"/>
                    </a:srgbClr>
                  </a:innerShdw>
                </a:effectLst>
              </a:rPr>
              <a:t>Parallellen</a:t>
            </a:r>
            <a:r>
              <a:rPr lang="en-US" b="1" dirty="0" smtClean="0">
                <a:ln w="1905"/>
                <a:solidFill>
                  <a:srgbClr val="FF0000"/>
                </a:solidFill>
                <a:effectLst>
                  <a:innerShdw blurRad="69850" dist="43180" dir="5400000">
                    <a:srgbClr val="000000">
                      <a:alpha val="65000"/>
                    </a:srgbClr>
                  </a:innerShdw>
                </a:effectLst>
              </a:rPr>
              <a:t> </a:t>
            </a:r>
            <a:r>
              <a:rPr lang="en-US" b="1" dirty="0" err="1" smtClean="0">
                <a:ln w="1905"/>
                <a:solidFill>
                  <a:srgbClr val="FF0000"/>
                </a:solidFill>
                <a:effectLst>
                  <a:innerShdw blurRad="69850" dist="43180" dir="5400000">
                    <a:srgbClr val="000000">
                      <a:alpha val="65000"/>
                    </a:srgbClr>
                  </a:innerShdw>
                </a:effectLst>
              </a:rPr>
              <a:t>Jezus</a:t>
            </a:r>
            <a:r>
              <a:rPr lang="en-US" b="1" dirty="0" smtClean="0">
                <a:ln w="1905"/>
                <a:solidFill>
                  <a:srgbClr val="FF0000"/>
                </a:solidFill>
                <a:effectLst>
                  <a:innerShdw blurRad="69850" dist="43180" dir="5400000">
                    <a:srgbClr val="000000">
                      <a:alpha val="65000"/>
                    </a:srgbClr>
                  </a:innerShdw>
                </a:effectLst>
              </a:rPr>
              <a:t> en </a:t>
            </a:r>
            <a:r>
              <a:rPr lang="en-US" b="1" dirty="0" err="1" smtClean="0">
                <a:ln w="1905"/>
                <a:solidFill>
                  <a:srgbClr val="FF0000"/>
                </a:solidFill>
                <a:effectLst>
                  <a:innerShdw blurRad="69850" dist="43180" dir="5400000">
                    <a:srgbClr val="000000">
                      <a:alpha val="65000"/>
                    </a:srgbClr>
                  </a:innerShdw>
                </a:effectLst>
              </a:rPr>
              <a:t>Jozef</a:t>
            </a:r>
            <a:endParaRPr lang="en-US" b="1" dirty="0" smtClean="0">
              <a:ln w="1905"/>
              <a:solidFill>
                <a:srgbClr val="FF0000"/>
              </a:solidFill>
              <a:effectLst>
                <a:innerShdw blurRad="69850" dist="43180" dir="5400000">
                  <a:srgbClr val="000000">
                    <a:alpha val="65000"/>
                  </a:srgbClr>
                </a:innerShdw>
              </a:effectLst>
            </a:endParaRPr>
          </a:p>
          <a:p>
            <a:endParaRPr lang="nl-NL" dirty="0" smtClean="0"/>
          </a:p>
          <a:p>
            <a:r>
              <a:rPr lang="nl-NL" b="1" dirty="0" smtClean="0"/>
              <a:t>De geliefde zoon van de vader.</a:t>
            </a:r>
            <a:r>
              <a:rPr lang="nl-NL" dirty="0" smtClean="0"/>
              <a:t>  </a:t>
            </a:r>
            <a:br>
              <a:rPr lang="nl-NL" dirty="0" smtClean="0"/>
            </a:br>
            <a:r>
              <a:rPr lang="nl-NL" dirty="0" smtClean="0"/>
              <a:t>Gen. 37 vers 3  vgl. Matth.3 vers 17.</a:t>
            </a:r>
          </a:p>
          <a:p>
            <a:endParaRPr lang="nl-NL" b="1" dirty="0" smtClean="0"/>
          </a:p>
          <a:p>
            <a:r>
              <a:rPr lang="nl-NL" b="1" dirty="0" smtClean="0"/>
              <a:t>Zijn vader zond hem tot zijn broeders en hij was bereid om te gaan.</a:t>
            </a:r>
            <a:r>
              <a:rPr lang="nl-NL" dirty="0" smtClean="0"/>
              <a:t> </a:t>
            </a:r>
            <a:br>
              <a:rPr lang="nl-NL" dirty="0" smtClean="0"/>
            </a:br>
            <a:r>
              <a:rPr lang="nl-NL" dirty="0" smtClean="0"/>
              <a:t>Gen. 37 vers 13 vgl. Joh.3 vers 16-17 en Fillp.2 vers 5-7.</a:t>
            </a:r>
          </a:p>
          <a:p>
            <a:endParaRPr lang="nl-NL" dirty="0" smtClean="0"/>
          </a:p>
          <a:p>
            <a:r>
              <a:rPr lang="nl-NL" b="1" dirty="0" smtClean="0"/>
              <a:t>Hij maakte hun zijn toekomstige machtpositie bekend en zij haatten hem.</a:t>
            </a:r>
            <a:r>
              <a:rPr lang="nl-NL" dirty="0" smtClean="0"/>
              <a:t> </a:t>
            </a:r>
            <a:br>
              <a:rPr lang="nl-NL" dirty="0" smtClean="0"/>
            </a:br>
            <a:r>
              <a:rPr lang="nl-NL" dirty="0" smtClean="0"/>
              <a:t>Gen. 37 vers 5 vgl. Joh.15 vers 23-25.</a:t>
            </a:r>
          </a:p>
          <a:p>
            <a:endParaRPr lang="nl-NL" dirty="0" smtClean="0"/>
          </a:p>
          <a:p>
            <a:r>
              <a:rPr lang="nl-NL" b="1" dirty="0" smtClean="0"/>
              <a:t>Zijn broeders beraamden een aanslag op zijn leven. </a:t>
            </a:r>
            <a:br>
              <a:rPr lang="nl-NL" b="1" dirty="0" smtClean="0"/>
            </a:br>
            <a:r>
              <a:rPr lang="nl-NL" dirty="0" smtClean="0"/>
              <a:t>Gen. 37. vers 18-20  vgl. Luc.19 vers 47; 20 vers 13-14.</a:t>
            </a:r>
          </a:p>
          <a:p>
            <a:endParaRPr lang="nl-NL" dirty="0" smtClean="0"/>
          </a:p>
          <a:p>
            <a:r>
              <a:rPr lang="nl-NL" b="1" dirty="0" smtClean="0"/>
              <a:t>Juda verkocht hem voor geld. </a:t>
            </a:r>
            <a:br>
              <a:rPr lang="nl-NL" b="1" dirty="0" smtClean="0"/>
            </a:br>
            <a:r>
              <a:rPr lang="nl-NL" dirty="0" smtClean="0"/>
              <a:t>Gen.  37 vers 28  vgl. Matth.26 vers 14-15</a:t>
            </a:r>
          </a:p>
          <a:p>
            <a:r>
              <a:rPr lang="nl-NL" dirty="0" smtClean="0"/>
              <a:t/>
            </a:r>
            <a:br>
              <a:rPr lang="nl-NL" dirty="0" smtClean="0"/>
            </a:br>
            <a:r>
              <a:rPr lang="nl-NL" b="1" dirty="0" smtClean="0"/>
              <a:t>Hij werd vals beschuldigd. </a:t>
            </a:r>
            <a:r>
              <a:rPr lang="nl-NL" dirty="0" smtClean="0"/>
              <a:t> </a:t>
            </a:r>
            <a:br>
              <a:rPr lang="nl-NL" dirty="0" smtClean="0"/>
            </a:br>
            <a:r>
              <a:rPr lang="nl-NL" dirty="0" smtClean="0"/>
              <a:t>Gen.  39 vers 13-18  vgl. Matth.26 vers 59-65</a:t>
            </a:r>
          </a:p>
          <a:p>
            <a:endParaRPr lang="nl-NL" dirty="0" smtClean="0"/>
          </a:p>
          <a:p>
            <a:r>
              <a:rPr lang="nl-NL" b="1" dirty="0" smtClean="0"/>
              <a:t>Hij werd gezonden om te redden.</a:t>
            </a:r>
            <a:r>
              <a:rPr lang="nl-NL" dirty="0" smtClean="0"/>
              <a:t> </a:t>
            </a:r>
            <a:br>
              <a:rPr lang="nl-NL" dirty="0" smtClean="0"/>
            </a:br>
            <a:r>
              <a:rPr lang="nl-NL" dirty="0" smtClean="0"/>
              <a:t>Gen. 45 vers 7  vgl. Joh.3 vers 16 en Joh.12 vers 32.</a:t>
            </a:r>
          </a:p>
        </p:txBody>
      </p:sp>
    </p:spTree>
  </p:cSld>
  <p:clrMapOvr>
    <a:masterClrMapping/>
  </p:clrMapOvr>
  <p:transition spd="slow">
    <p:plu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http://biblestudynpt.files.wordpress.com/2012/10/genesis-45-03-josheph-reveals-himself-to-his-brothers.jpg"/>
          <p:cNvPicPr>
            <a:picLocks noChangeAspect="1" noChangeArrowheads="1"/>
          </p:cNvPicPr>
          <p:nvPr/>
        </p:nvPicPr>
        <p:blipFill>
          <a:blip r:embed="rId2" cstate="print"/>
          <a:srcRect/>
          <a:stretch>
            <a:fillRect/>
          </a:stretch>
        </p:blipFill>
        <p:spPr bwMode="auto">
          <a:xfrm>
            <a:off x="0" y="0"/>
            <a:ext cx="9379153" cy="6858000"/>
          </a:xfrm>
          <a:prstGeom prst="rect">
            <a:avLst/>
          </a:prstGeom>
          <a:noFill/>
        </p:spPr>
      </p:pic>
      <p:sp>
        <p:nvSpPr>
          <p:cNvPr id="3" name="Tekstvak 2"/>
          <p:cNvSpPr txBox="1"/>
          <p:nvPr/>
        </p:nvSpPr>
        <p:spPr>
          <a:xfrm>
            <a:off x="3581400" y="609600"/>
            <a:ext cx="160020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smtClean="0"/>
              <a:t>‘Ik </a:t>
            </a:r>
            <a:r>
              <a:rPr lang="en-US" dirty="0" err="1" smtClean="0"/>
              <a:t>ben</a:t>
            </a:r>
            <a:r>
              <a:rPr lang="en-US" dirty="0" smtClean="0"/>
              <a:t> </a:t>
            </a:r>
            <a:r>
              <a:rPr lang="en-US" dirty="0" err="1" smtClean="0"/>
              <a:t>Jozef</a:t>
            </a:r>
            <a:r>
              <a:rPr lang="en-US" dirty="0" smtClean="0"/>
              <a:t>!’</a:t>
            </a:r>
            <a:endParaRPr lang="nl-NL" dirty="0"/>
          </a:p>
        </p:txBody>
      </p:sp>
    </p:spTree>
  </p:cSld>
  <p:clrMapOvr>
    <a:masterClrMapping/>
  </p:clrMapOvr>
  <p:transition spd="slow">
    <p:plu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nl-NL"/>
          </a:p>
        </p:txBody>
      </p:sp>
      <p:sp>
        <p:nvSpPr>
          <p:cNvPr id="5" name="Rechthoek 4"/>
          <p:cNvSpPr/>
          <p:nvPr/>
        </p:nvSpPr>
        <p:spPr>
          <a:xfrm>
            <a:off x="381000" y="290691"/>
            <a:ext cx="8534400" cy="618630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b="1" dirty="0" err="1" smtClean="0"/>
              <a:t>Hij</a:t>
            </a:r>
            <a:r>
              <a:rPr lang="en-US" b="1" dirty="0" smtClean="0"/>
              <a:t>  </a:t>
            </a:r>
            <a:r>
              <a:rPr lang="en-US" b="1" dirty="0" err="1" smtClean="0"/>
              <a:t>ging</a:t>
            </a:r>
            <a:r>
              <a:rPr lang="en-US" b="1" dirty="0" smtClean="0"/>
              <a:t> door </a:t>
            </a:r>
            <a:r>
              <a:rPr lang="en-US" b="1" dirty="0" err="1" smtClean="0"/>
              <a:t>een</a:t>
            </a:r>
            <a:r>
              <a:rPr lang="en-US" b="1" dirty="0" smtClean="0"/>
              <a:t> </a:t>
            </a:r>
            <a:r>
              <a:rPr lang="en-US" b="1" dirty="0" err="1" smtClean="0"/>
              <a:t>diepe</a:t>
            </a:r>
            <a:r>
              <a:rPr lang="en-US" b="1" dirty="0" smtClean="0"/>
              <a:t> </a:t>
            </a:r>
            <a:r>
              <a:rPr lang="en-US" b="1" dirty="0" err="1" smtClean="0"/>
              <a:t>weg</a:t>
            </a:r>
            <a:r>
              <a:rPr lang="en-US" b="1" dirty="0" smtClean="0"/>
              <a:t> van </a:t>
            </a:r>
            <a:r>
              <a:rPr lang="en-US" b="1" dirty="0" err="1" smtClean="0"/>
              <a:t>vernedering</a:t>
            </a:r>
            <a:r>
              <a:rPr lang="en-US" b="1" dirty="0" smtClean="0"/>
              <a:t>, </a:t>
            </a:r>
            <a:r>
              <a:rPr lang="en-US" b="1" dirty="0" err="1" smtClean="0"/>
              <a:t>voordat</a:t>
            </a:r>
            <a:r>
              <a:rPr lang="en-US" b="1" dirty="0" smtClean="0"/>
              <a:t> </a:t>
            </a:r>
            <a:r>
              <a:rPr lang="en-US" b="1" dirty="0" err="1" smtClean="0"/>
              <a:t>hij</a:t>
            </a:r>
            <a:r>
              <a:rPr lang="en-US" b="1" dirty="0" smtClean="0"/>
              <a:t> </a:t>
            </a:r>
            <a:r>
              <a:rPr lang="en-US" b="1" dirty="0" err="1" smtClean="0"/>
              <a:t>werd</a:t>
            </a:r>
            <a:r>
              <a:rPr lang="en-US" b="1" dirty="0" smtClean="0"/>
              <a:t> </a:t>
            </a:r>
            <a:r>
              <a:rPr lang="en-US" b="1" dirty="0" err="1" smtClean="0"/>
              <a:t>verhoogd</a:t>
            </a:r>
            <a:r>
              <a:rPr lang="en-US" b="1" dirty="0" smtClean="0"/>
              <a:t> tot </a:t>
            </a:r>
            <a:r>
              <a:rPr lang="en-US" b="1" dirty="0" err="1" smtClean="0"/>
              <a:t>onderkoning</a:t>
            </a:r>
            <a:r>
              <a:rPr lang="en-US" b="1" dirty="0" smtClean="0"/>
              <a:t>.</a:t>
            </a:r>
          </a:p>
          <a:p>
            <a:endParaRPr lang="en-US" b="1" dirty="0" smtClean="0"/>
          </a:p>
          <a:p>
            <a:r>
              <a:rPr lang="en-US" b="1" dirty="0" err="1" smtClean="0"/>
              <a:t>Hij</a:t>
            </a:r>
            <a:r>
              <a:rPr lang="en-US" b="1" dirty="0" smtClean="0"/>
              <a:t> </a:t>
            </a:r>
            <a:r>
              <a:rPr lang="en-US" b="1" dirty="0" err="1" smtClean="0"/>
              <a:t>bleef</a:t>
            </a:r>
            <a:r>
              <a:rPr lang="en-US" b="1" dirty="0" smtClean="0"/>
              <a:t> </a:t>
            </a:r>
            <a:r>
              <a:rPr lang="en-US" b="1" dirty="0" err="1" smtClean="0"/>
              <a:t>staande</a:t>
            </a:r>
            <a:r>
              <a:rPr lang="en-US" b="1" dirty="0" smtClean="0"/>
              <a:t> in de </a:t>
            </a:r>
            <a:r>
              <a:rPr lang="en-US" b="1" dirty="0" err="1" smtClean="0"/>
              <a:t>verleiding</a:t>
            </a:r>
            <a:r>
              <a:rPr lang="en-US" b="1" dirty="0" smtClean="0"/>
              <a:t>.</a:t>
            </a:r>
          </a:p>
          <a:p>
            <a:endParaRPr lang="nl-NL" b="1" dirty="0" smtClean="0"/>
          </a:p>
          <a:p>
            <a:r>
              <a:rPr lang="nl-NL" b="1" dirty="0" smtClean="0"/>
              <a:t>Hij schonk vergeving en toonde zich niet bitter of boos.  </a:t>
            </a:r>
            <a:r>
              <a:rPr lang="nl-NL" dirty="0" smtClean="0"/>
              <a:t/>
            </a:r>
            <a:br>
              <a:rPr lang="nl-NL" dirty="0" smtClean="0"/>
            </a:br>
            <a:r>
              <a:rPr lang="nl-NL" dirty="0" smtClean="0"/>
              <a:t>Gen. 45 vers 5-8  vgl. 1 Joh.1 vers 9.</a:t>
            </a:r>
          </a:p>
          <a:p>
            <a:r>
              <a:rPr lang="nl-NL" dirty="0" smtClean="0"/>
              <a:t/>
            </a:r>
            <a:br>
              <a:rPr lang="nl-NL" dirty="0" smtClean="0"/>
            </a:br>
            <a:r>
              <a:rPr lang="nl-NL" b="1" dirty="0" smtClean="0"/>
              <a:t>Allen moesten hun dagelijks brood, hun levensonderhoud van Jozef ontvangen. </a:t>
            </a:r>
            <a:br>
              <a:rPr lang="nl-NL" b="1" dirty="0" smtClean="0"/>
            </a:br>
            <a:r>
              <a:rPr lang="nl-NL" dirty="0" smtClean="0"/>
              <a:t>Gen. 41 vers 55-57 vgl. Joh.6 vers 51, 59</a:t>
            </a:r>
          </a:p>
          <a:p>
            <a:endParaRPr lang="nl-NL" dirty="0" smtClean="0"/>
          </a:p>
          <a:p>
            <a:r>
              <a:rPr lang="nl-NL" b="1" dirty="0" smtClean="0"/>
              <a:t>Hij begon zijn taak op dertig jarige leeftijd. </a:t>
            </a:r>
            <a:br>
              <a:rPr lang="nl-NL" b="1" dirty="0" smtClean="0"/>
            </a:br>
            <a:r>
              <a:rPr lang="nl-NL" dirty="0" smtClean="0"/>
              <a:t>Gen. 41 vers 46  vgl. Luc.3 vers 23.</a:t>
            </a:r>
          </a:p>
          <a:p>
            <a:endParaRPr lang="en-US" dirty="0" smtClean="0"/>
          </a:p>
          <a:p>
            <a:r>
              <a:rPr lang="en-US" b="1" dirty="0" err="1" smtClean="0"/>
              <a:t>Hij</a:t>
            </a:r>
            <a:r>
              <a:rPr lang="en-US" b="1" dirty="0" smtClean="0"/>
              <a:t> </a:t>
            </a:r>
            <a:r>
              <a:rPr lang="en-US" b="1" dirty="0" err="1" smtClean="0"/>
              <a:t>maakt</a:t>
            </a:r>
            <a:r>
              <a:rPr lang="en-US" b="1" dirty="0" smtClean="0"/>
              <a:t> </a:t>
            </a:r>
            <a:r>
              <a:rPr lang="en-US" b="1" dirty="0" err="1" smtClean="0"/>
              <a:t>zich</a:t>
            </a:r>
            <a:r>
              <a:rPr lang="en-US" b="1" dirty="0" smtClean="0"/>
              <a:t> </a:t>
            </a:r>
            <a:r>
              <a:rPr lang="en-US" b="1" dirty="0" err="1" smtClean="0"/>
              <a:t>bekend</a:t>
            </a:r>
            <a:r>
              <a:rPr lang="en-US" b="1" dirty="0" smtClean="0"/>
              <a:t> </a:t>
            </a:r>
            <a:r>
              <a:rPr lang="en-US" b="1" dirty="0" err="1" smtClean="0"/>
              <a:t>aan</a:t>
            </a:r>
            <a:r>
              <a:rPr lang="en-US" b="1" dirty="0" smtClean="0"/>
              <a:t> zijn </a:t>
            </a:r>
            <a:r>
              <a:rPr lang="en-US" b="1" dirty="0" err="1" smtClean="0"/>
              <a:t>broers</a:t>
            </a:r>
            <a:endParaRPr lang="en-US" b="1" dirty="0" smtClean="0"/>
          </a:p>
          <a:p>
            <a:r>
              <a:rPr lang="en-US" dirty="0" smtClean="0"/>
              <a:t>“Ik </a:t>
            </a:r>
            <a:r>
              <a:rPr lang="en-US" dirty="0" err="1" smtClean="0"/>
              <a:t>ben</a:t>
            </a:r>
            <a:r>
              <a:rPr lang="en-US" dirty="0" smtClean="0"/>
              <a:t> </a:t>
            </a:r>
            <a:r>
              <a:rPr lang="en-US" dirty="0" err="1" smtClean="0"/>
              <a:t>Jozef</a:t>
            </a:r>
            <a:r>
              <a:rPr lang="en-US" dirty="0" smtClean="0"/>
              <a:t>!” “Ik </a:t>
            </a:r>
            <a:r>
              <a:rPr lang="en-US" dirty="0" err="1" smtClean="0"/>
              <a:t>ben</a:t>
            </a:r>
            <a:r>
              <a:rPr lang="en-US" dirty="0" smtClean="0"/>
              <a:t> </a:t>
            </a:r>
            <a:r>
              <a:rPr lang="en-US" dirty="0" err="1" smtClean="0"/>
              <a:t>jullie</a:t>
            </a:r>
            <a:r>
              <a:rPr lang="en-US" dirty="0" smtClean="0"/>
              <a:t> </a:t>
            </a:r>
            <a:r>
              <a:rPr lang="en-US" dirty="0" err="1" smtClean="0"/>
              <a:t>Messias</a:t>
            </a:r>
            <a:r>
              <a:rPr lang="en-US" dirty="0" smtClean="0"/>
              <a:t>”</a:t>
            </a:r>
            <a:endParaRPr lang="nl-NL" dirty="0" smtClean="0"/>
          </a:p>
          <a:p>
            <a:endParaRPr lang="nl-NL" b="1" dirty="0" smtClean="0"/>
          </a:p>
          <a:p>
            <a:r>
              <a:rPr lang="nl-NL" b="1" dirty="0" smtClean="0"/>
              <a:t>De vereniging met zijn broers mondt uit in een groot berouw.</a:t>
            </a:r>
          </a:p>
          <a:p>
            <a:r>
              <a:rPr lang="nl-NL" dirty="0" err="1" smtClean="0"/>
              <a:t>Zach</a:t>
            </a:r>
            <a:r>
              <a:rPr lang="nl-NL" dirty="0" smtClean="0"/>
              <a:t>. 12 vers 10 “…zij zullen hem aanschouwen, die zij doorstoken hebben”</a:t>
            </a:r>
          </a:p>
          <a:p>
            <a:endParaRPr lang="en-US" dirty="0" smtClean="0"/>
          </a:p>
          <a:p>
            <a:r>
              <a:rPr lang="en-US" b="1" dirty="0" err="1" smtClean="0"/>
              <a:t>Hij</a:t>
            </a:r>
            <a:r>
              <a:rPr lang="en-US" b="1" dirty="0" smtClean="0"/>
              <a:t> was </a:t>
            </a:r>
            <a:r>
              <a:rPr lang="en-US" b="1" dirty="0" err="1" smtClean="0"/>
              <a:t>een</a:t>
            </a:r>
            <a:r>
              <a:rPr lang="en-US" b="1" dirty="0" smtClean="0"/>
              <a:t>  </a:t>
            </a:r>
            <a:r>
              <a:rPr lang="en-US" b="1" dirty="0" err="1" smtClean="0"/>
              <a:t>grote</a:t>
            </a:r>
            <a:r>
              <a:rPr lang="en-US" b="1" dirty="0" smtClean="0"/>
              <a:t> </a:t>
            </a:r>
            <a:r>
              <a:rPr lang="en-US" b="1" dirty="0" err="1" smtClean="0"/>
              <a:t>zegen</a:t>
            </a:r>
            <a:r>
              <a:rPr lang="en-US" b="1" dirty="0" smtClean="0"/>
              <a:t> voor het land. </a:t>
            </a:r>
            <a:r>
              <a:rPr lang="en-US" b="1" dirty="0" err="1" smtClean="0"/>
              <a:t>Omliggende</a:t>
            </a:r>
            <a:r>
              <a:rPr lang="en-US" b="1" dirty="0" smtClean="0"/>
              <a:t> </a:t>
            </a:r>
            <a:r>
              <a:rPr lang="en-US" b="1" dirty="0" err="1" smtClean="0"/>
              <a:t>landen</a:t>
            </a:r>
            <a:r>
              <a:rPr lang="en-US" b="1" dirty="0" smtClean="0"/>
              <a:t> </a:t>
            </a:r>
            <a:r>
              <a:rPr lang="en-US" b="1" dirty="0" err="1" smtClean="0"/>
              <a:t>kwamen</a:t>
            </a:r>
            <a:r>
              <a:rPr lang="en-US" b="1" dirty="0" smtClean="0"/>
              <a:t> </a:t>
            </a:r>
            <a:r>
              <a:rPr lang="en-US" b="1" dirty="0" err="1" smtClean="0"/>
              <a:t>naar</a:t>
            </a:r>
            <a:r>
              <a:rPr lang="en-US" b="1" dirty="0" smtClean="0"/>
              <a:t> </a:t>
            </a:r>
            <a:r>
              <a:rPr lang="en-US" b="1" dirty="0" err="1" smtClean="0"/>
              <a:t>Jozef</a:t>
            </a:r>
            <a:r>
              <a:rPr lang="en-US" b="1" dirty="0" smtClean="0"/>
              <a:t> toe.</a:t>
            </a:r>
          </a:p>
          <a:p>
            <a:r>
              <a:rPr lang="en-US" dirty="0" smtClean="0"/>
              <a:t>(</a:t>
            </a:r>
            <a:r>
              <a:rPr lang="en-US" dirty="0" err="1" smtClean="0"/>
              <a:t>Beeld</a:t>
            </a:r>
            <a:r>
              <a:rPr lang="en-US" dirty="0" smtClean="0"/>
              <a:t> van het </a:t>
            </a:r>
            <a:r>
              <a:rPr lang="en-US" dirty="0" err="1" smtClean="0"/>
              <a:t>vrederijk</a:t>
            </a:r>
            <a:r>
              <a:rPr lang="en-US" dirty="0" smtClean="0"/>
              <a:t>)</a:t>
            </a:r>
            <a:endParaRPr lang="nl-NL" dirty="0"/>
          </a:p>
        </p:txBody>
      </p:sp>
    </p:spTree>
  </p:cSld>
  <p:clrMapOvr>
    <a:masterClrMapping/>
  </p:clrMapOvr>
  <p:transition spd="slow">
    <p:plu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7gabriel73.punt.nl/_files/2012-10-04/passover7.jpg"/>
          <p:cNvPicPr>
            <a:picLocks noChangeAspect="1" noChangeArrowheads="1"/>
          </p:cNvPicPr>
          <p:nvPr/>
        </p:nvPicPr>
        <p:blipFill>
          <a:blip r:embed="rId2" cstate="print"/>
          <a:srcRect/>
          <a:stretch>
            <a:fillRect/>
          </a:stretch>
        </p:blipFill>
        <p:spPr bwMode="auto">
          <a:xfrm>
            <a:off x="152403" y="76200"/>
            <a:ext cx="8839197" cy="6629400"/>
          </a:xfrm>
          <a:prstGeom prst="rect">
            <a:avLst/>
          </a:prstGeom>
          <a:noFill/>
        </p:spPr>
      </p:pic>
      <p:sp>
        <p:nvSpPr>
          <p:cNvPr id="4" name="Tekstvak 3"/>
          <p:cNvSpPr txBox="1"/>
          <p:nvPr/>
        </p:nvSpPr>
        <p:spPr>
          <a:xfrm>
            <a:off x="1447800" y="6324600"/>
            <a:ext cx="586740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err="1" smtClean="0"/>
              <a:t>Als</a:t>
            </a:r>
            <a:r>
              <a:rPr lang="en-US" dirty="0" smtClean="0"/>
              <a:t> Ik het </a:t>
            </a:r>
            <a:r>
              <a:rPr lang="en-US" dirty="0" err="1" smtClean="0"/>
              <a:t>bloed</a:t>
            </a:r>
            <a:r>
              <a:rPr lang="en-US" dirty="0" smtClean="0"/>
              <a:t> </a:t>
            </a:r>
            <a:r>
              <a:rPr lang="en-US" dirty="0" err="1" smtClean="0"/>
              <a:t>aan</a:t>
            </a:r>
            <a:r>
              <a:rPr lang="en-US" dirty="0" smtClean="0"/>
              <a:t> de </a:t>
            </a:r>
            <a:r>
              <a:rPr lang="en-US" dirty="0" err="1" smtClean="0"/>
              <a:t>deurpost</a:t>
            </a:r>
            <a:r>
              <a:rPr lang="en-US" dirty="0" smtClean="0"/>
              <a:t> </a:t>
            </a:r>
            <a:r>
              <a:rPr lang="en-US" dirty="0" err="1" smtClean="0"/>
              <a:t>zie</a:t>
            </a:r>
            <a:r>
              <a:rPr lang="en-US" dirty="0" smtClean="0"/>
              <a:t>, zal </a:t>
            </a:r>
            <a:r>
              <a:rPr lang="en-US" dirty="0" err="1" smtClean="0"/>
              <a:t>ik</a:t>
            </a:r>
            <a:r>
              <a:rPr lang="en-US" dirty="0" smtClean="0"/>
              <a:t> </a:t>
            </a:r>
            <a:r>
              <a:rPr lang="en-US" dirty="0" err="1" smtClean="0"/>
              <a:t>voorbij</a:t>
            </a:r>
            <a:r>
              <a:rPr lang="en-US" dirty="0" smtClean="0"/>
              <a:t> </a:t>
            </a:r>
            <a:r>
              <a:rPr lang="en-US" dirty="0" err="1" smtClean="0"/>
              <a:t>gaan</a:t>
            </a:r>
            <a:r>
              <a:rPr lang="en-US" dirty="0" smtClean="0"/>
              <a:t>!</a:t>
            </a:r>
            <a:endParaRPr lang="nl-NL" dirty="0"/>
          </a:p>
        </p:txBody>
      </p:sp>
      <p:sp>
        <p:nvSpPr>
          <p:cNvPr id="5" name="Rechthoek 4"/>
          <p:cNvSpPr/>
          <p:nvPr/>
        </p:nvSpPr>
        <p:spPr>
          <a:xfrm>
            <a:off x="304800" y="304800"/>
            <a:ext cx="2318493"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dirty="0" smtClean="0">
                <a:solidFill>
                  <a:srgbClr val="FF0000"/>
                </a:solidFill>
                <a:effectLst>
                  <a:outerShdw blurRad="38100" dist="38100" dir="2700000" algn="tl">
                    <a:srgbClr val="000000">
                      <a:alpha val="43137"/>
                    </a:srgbClr>
                  </a:outerShdw>
                </a:effectLst>
              </a:rPr>
              <a:t>Het </a:t>
            </a:r>
            <a:r>
              <a:rPr lang="en-US" dirty="0" err="1" smtClean="0">
                <a:solidFill>
                  <a:srgbClr val="FF0000"/>
                </a:solidFill>
                <a:effectLst>
                  <a:outerShdw blurRad="38100" dist="38100" dir="2700000" algn="tl">
                    <a:srgbClr val="000000">
                      <a:alpha val="43137"/>
                    </a:srgbClr>
                  </a:outerShdw>
                </a:effectLst>
              </a:rPr>
              <a:t>bloed</a:t>
            </a:r>
            <a:r>
              <a:rPr lang="en-US" dirty="0" smtClean="0">
                <a:solidFill>
                  <a:srgbClr val="FF0000"/>
                </a:solidFill>
                <a:effectLst>
                  <a:outerShdw blurRad="38100" dist="38100" dir="2700000" algn="tl">
                    <a:srgbClr val="000000">
                      <a:alpha val="43137"/>
                    </a:srgbClr>
                  </a:outerShdw>
                </a:effectLst>
              </a:rPr>
              <a:t>  van het </a:t>
            </a:r>
            <a:r>
              <a:rPr lang="en-US" dirty="0" err="1" smtClean="0">
                <a:solidFill>
                  <a:srgbClr val="FF0000"/>
                </a:solidFill>
                <a:effectLst>
                  <a:outerShdw blurRad="38100" dist="38100" dir="2700000" algn="tl">
                    <a:srgbClr val="000000">
                      <a:alpha val="43137"/>
                    </a:srgbClr>
                  </a:outerShdw>
                </a:effectLst>
              </a:rPr>
              <a:t>onschuldige</a:t>
            </a:r>
            <a:r>
              <a:rPr lang="en-US" dirty="0" smtClean="0">
                <a:solidFill>
                  <a:srgbClr val="FF0000"/>
                </a:solidFill>
                <a:effectLst>
                  <a:outerShdw blurRad="38100" dist="38100" dir="2700000" algn="tl">
                    <a:srgbClr val="000000">
                      <a:alpha val="43137"/>
                    </a:srgbClr>
                  </a:outerShdw>
                </a:effectLst>
              </a:rPr>
              <a:t> lam </a:t>
            </a:r>
            <a:r>
              <a:rPr lang="en-US" dirty="0" err="1" smtClean="0">
                <a:solidFill>
                  <a:srgbClr val="FF0000"/>
                </a:solidFill>
                <a:effectLst>
                  <a:outerShdw blurRad="38100" dist="38100" dir="2700000" algn="tl">
                    <a:srgbClr val="000000">
                      <a:alpha val="43137"/>
                    </a:srgbClr>
                  </a:outerShdw>
                </a:effectLst>
              </a:rPr>
              <a:t>bracht</a:t>
            </a:r>
            <a:r>
              <a:rPr lang="en-US" dirty="0" smtClean="0">
                <a:solidFill>
                  <a:srgbClr val="FF0000"/>
                </a:solidFill>
                <a:effectLst>
                  <a:outerShdw blurRad="38100" dist="38100" dir="2700000" algn="tl">
                    <a:srgbClr val="000000">
                      <a:alpha val="43137"/>
                    </a:srgbClr>
                  </a:outerShdw>
                </a:effectLst>
              </a:rPr>
              <a:t> </a:t>
            </a:r>
            <a:r>
              <a:rPr lang="en-US" dirty="0" err="1" smtClean="0">
                <a:solidFill>
                  <a:srgbClr val="FF0000"/>
                </a:solidFill>
                <a:effectLst>
                  <a:outerShdw blurRad="38100" dist="38100" dir="2700000" algn="tl">
                    <a:srgbClr val="000000">
                      <a:alpha val="43137"/>
                    </a:srgbClr>
                  </a:outerShdw>
                </a:effectLst>
              </a:rPr>
              <a:t>redding</a:t>
            </a:r>
            <a:r>
              <a:rPr lang="en-US" dirty="0" smtClean="0">
                <a:solidFill>
                  <a:srgbClr val="FF0000"/>
                </a:solidFill>
                <a:effectLst>
                  <a:outerShdw blurRad="38100" dist="38100" dir="2700000" algn="tl">
                    <a:srgbClr val="000000">
                      <a:alpha val="43137"/>
                    </a:srgbClr>
                  </a:outerShdw>
                </a:effectLst>
              </a:rPr>
              <a:t>!</a:t>
            </a:r>
            <a:endParaRPr lang="nl-NL" dirty="0">
              <a:solidFill>
                <a:srgbClr val="FF0000"/>
              </a:solidFill>
              <a:effectLst>
                <a:outerShdw blurRad="38100" dist="38100" dir="2700000" algn="tl">
                  <a:srgbClr val="000000">
                    <a:alpha val="43137"/>
                  </a:srgbClr>
                </a:outerShdw>
              </a:effectLst>
            </a:endParaRPr>
          </a:p>
        </p:txBody>
      </p:sp>
    </p:spTree>
  </p:cSld>
  <p:clrMapOvr>
    <a:masterClrMapping/>
  </p:clrMapOvr>
  <p:transition spd="slow">
    <p:plu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a:xfrm>
            <a:off x="1371600" y="2743200"/>
            <a:ext cx="7123113" cy="3810000"/>
          </a:xfrm>
        </p:spPr>
        <p:txBody>
          <a:bodyPr>
            <a:normAutofit fontScale="92500" lnSpcReduction="20000"/>
          </a:bodyPr>
          <a:lstStyle/>
          <a:p>
            <a:r>
              <a:rPr lang="nl-NL" dirty="0" smtClean="0"/>
              <a:t>Wanneer de Heere als de rechtvaardige en heilige God door de deur van ons levenshuis binnenkomt, kan Hij dat eigenlijk alleen maar als </a:t>
            </a:r>
            <a:r>
              <a:rPr lang="nl-NL" dirty="0" smtClean="0">
                <a:solidFill>
                  <a:srgbClr val="0070C0"/>
                </a:solidFill>
              </a:rPr>
              <a:t>Rechtvaardige </a:t>
            </a:r>
            <a:r>
              <a:rPr lang="nl-NL" dirty="0" err="1" smtClean="0">
                <a:solidFill>
                  <a:srgbClr val="0070C0"/>
                </a:solidFill>
              </a:rPr>
              <a:t>Verderver</a:t>
            </a:r>
            <a:r>
              <a:rPr lang="nl-NL" dirty="0" smtClean="0"/>
              <a:t>, als Degene, die schoon schip en korte metten moet maken met de puinhoop, dat wij door de zonden van 't interieur van ons levenshuis gemaakt hebben.</a:t>
            </a:r>
          </a:p>
          <a:p>
            <a:endParaRPr lang="en-US" dirty="0" smtClean="0"/>
          </a:p>
          <a:p>
            <a:r>
              <a:rPr lang="en-US" dirty="0" err="1" smtClean="0"/>
              <a:t>Máár</a:t>
            </a:r>
            <a:r>
              <a:rPr lang="en-US" dirty="0" smtClean="0"/>
              <a:t> </a:t>
            </a:r>
            <a:r>
              <a:rPr lang="en-US" dirty="0" err="1" smtClean="0"/>
              <a:t>als</a:t>
            </a:r>
            <a:r>
              <a:rPr lang="en-US" dirty="0" smtClean="0"/>
              <a:t> </a:t>
            </a:r>
            <a:r>
              <a:rPr lang="en-US" dirty="0" err="1" smtClean="0"/>
              <a:t>Hij</a:t>
            </a:r>
            <a:r>
              <a:rPr lang="en-US" dirty="0" smtClean="0"/>
              <a:t> het </a:t>
            </a:r>
            <a:r>
              <a:rPr lang="en-US" dirty="0" err="1" smtClean="0"/>
              <a:t>bloed</a:t>
            </a:r>
            <a:r>
              <a:rPr lang="en-US" dirty="0" smtClean="0"/>
              <a:t> van de </a:t>
            </a:r>
            <a:r>
              <a:rPr lang="en-US" dirty="0" err="1" smtClean="0"/>
              <a:t>verzoening</a:t>
            </a:r>
            <a:r>
              <a:rPr lang="en-US" dirty="0" smtClean="0"/>
              <a:t> (</a:t>
            </a:r>
            <a:r>
              <a:rPr lang="en-US" dirty="0" err="1" smtClean="0"/>
              <a:t>bloed</a:t>
            </a:r>
            <a:r>
              <a:rPr lang="en-US" dirty="0" smtClean="0"/>
              <a:t> van het Lam) van </a:t>
            </a:r>
            <a:r>
              <a:rPr lang="en-US" dirty="0" err="1" smtClean="0"/>
              <a:t>Jezus</a:t>
            </a:r>
            <a:r>
              <a:rPr lang="en-US" dirty="0" smtClean="0"/>
              <a:t> </a:t>
            </a:r>
            <a:r>
              <a:rPr lang="en-US" dirty="0" err="1" smtClean="0"/>
              <a:t>aan</a:t>
            </a:r>
            <a:r>
              <a:rPr lang="en-US" dirty="0" smtClean="0"/>
              <a:t> de </a:t>
            </a:r>
            <a:r>
              <a:rPr lang="en-US" dirty="0" err="1" smtClean="0"/>
              <a:t>deurposten</a:t>
            </a:r>
            <a:r>
              <a:rPr lang="en-US" dirty="0" smtClean="0"/>
              <a:t> van </a:t>
            </a:r>
            <a:r>
              <a:rPr lang="en-US" dirty="0" err="1" smtClean="0"/>
              <a:t>ons</a:t>
            </a:r>
            <a:r>
              <a:rPr lang="en-US" dirty="0" smtClean="0"/>
              <a:t> hart </a:t>
            </a:r>
            <a:r>
              <a:rPr lang="en-US" dirty="0" err="1" smtClean="0"/>
              <a:t>ziet</a:t>
            </a:r>
            <a:r>
              <a:rPr lang="en-US" dirty="0" smtClean="0"/>
              <a:t>, zal </a:t>
            </a:r>
            <a:r>
              <a:rPr lang="en-US" dirty="0" err="1" smtClean="0"/>
              <a:t>Hij</a:t>
            </a:r>
            <a:r>
              <a:rPr lang="en-US" dirty="0" smtClean="0"/>
              <a:t> </a:t>
            </a:r>
            <a:r>
              <a:rPr lang="en-US" dirty="0" err="1" smtClean="0">
                <a:solidFill>
                  <a:srgbClr val="0070C0"/>
                </a:solidFill>
              </a:rPr>
              <a:t>sparend</a:t>
            </a:r>
            <a:r>
              <a:rPr lang="en-US" dirty="0" smtClean="0">
                <a:solidFill>
                  <a:srgbClr val="0070C0"/>
                </a:solidFill>
              </a:rPr>
              <a:t> </a:t>
            </a:r>
            <a:r>
              <a:rPr lang="en-US" dirty="0" err="1" smtClean="0">
                <a:solidFill>
                  <a:srgbClr val="0070C0"/>
                </a:solidFill>
              </a:rPr>
              <a:t>voorbij</a:t>
            </a:r>
            <a:r>
              <a:rPr lang="en-US" dirty="0" smtClean="0">
                <a:solidFill>
                  <a:srgbClr val="0070C0"/>
                </a:solidFill>
              </a:rPr>
              <a:t> </a:t>
            </a:r>
            <a:r>
              <a:rPr lang="en-US" dirty="0" err="1" smtClean="0">
                <a:solidFill>
                  <a:srgbClr val="0070C0"/>
                </a:solidFill>
              </a:rPr>
              <a:t>gaan</a:t>
            </a:r>
            <a:r>
              <a:rPr lang="en-US" dirty="0" smtClean="0"/>
              <a:t>.</a:t>
            </a:r>
          </a:p>
        </p:txBody>
      </p:sp>
      <p:sp>
        <p:nvSpPr>
          <p:cNvPr id="3" name="Titel 2"/>
          <p:cNvSpPr>
            <a:spLocks noGrp="1"/>
          </p:cNvSpPr>
          <p:nvPr>
            <p:ph type="title"/>
          </p:nvPr>
        </p:nvSpPr>
        <p:spPr/>
        <p:txBody>
          <a:bodyPr/>
          <a:lstStyle/>
          <a:p>
            <a:r>
              <a:rPr lang="en-US" dirty="0" smtClean="0"/>
              <a:t>Exodus 12</a:t>
            </a:r>
            <a:endParaRPr lang="nl-NL" dirty="0"/>
          </a:p>
        </p:txBody>
      </p:sp>
      <p:pic>
        <p:nvPicPr>
          <p:cNvPr id="4" name="Picture 2" descr="http://7gabriel73.punt.nl/_files/2012-10-04/passover7.jpg"/>
          <p:cNvPicPr>
            <a:picLocks noChangeAspect="1" noChangeArrowheads="1"/>
          </p:cNvPicPr>
          <p:nvPr/>
        </p:nvPicPr>
        <p:blipFill>
          <a:blip r:embed="rId2" cstate="print"/>
          <a:srcRect t="5747" b="72414"/>
          <a:stretch>
            <a:fillRect/>
          </a:stretch>
        </p:blipFill>
        <p:spPr bwMode="auto">
          <a:xfrm>
            <a:off x="152400" y="76200"/>
            <a:ext cx="8839197" cy="1447800"/>
          </a:xfrm>
          <a:prstGeom prst="rect">
            <a:avLst/>
          </a:prstGeom>
          <a:noFill/>
        </p:spPr>
      </p:pic>
    </p:spTree>
  </p:cSld>
  <p:clrMapOvr>
    <a:masterClrMapping/>
  </p:clrMapOvr>
  <p:transition spd="slow">
    <p:plu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8" name="Picture 6" descr="http://www.petersbijbelteksten.nl/Het%20water%20van%20De%20Rode%20Zee%20begint%20opzij%20te%20gaan.jpg"/>
          <p:cNvPicPr>
            <a:picLocks noChangeAspect="1" noChangeArrowheads="1"/>
          </p:cNvPicPr>
          <p:nvPr/>
        </p:nvPicPr>
        <p:blipFill>
          <a:blip r:embed="rId2" cstate="print"/>
          <a:srcRect t="12727" r="5697"/>
          <a:stretch>
            <a:fillRect/>
          </a:stretch>
        </p:blipFill>
        <p:spPr bwMode="auto">
          <a:xfrm>
            <a:off x="0" y="0"/>
            <a:ext cx="9144000" cy="6858000"/>
          </a:xfrm>
          <a:prstGeom prst="rect">
            <a:avLst/>
          </a:prstGeom>
          <a:noFill/>
        </p:spPr>
      </p:pic>
      <p:sp>
        <p:nvSpPr>
          <p:cNvPr id="3" name="Tekstvak 2"/>
          <p:cNvSpPr txBox="1"/>
          <p:nvPr/>
        </p:nvSpPr>
        <p:spPr>
          <a:xfrm>
            <a:off x="2286000" y="228600"/>
            <a:ext cx="4495800" cy="10156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000" dirty="0" smtClean="0"/>
              <a:t>Mozes </a:t>
            </a:r>
            <a:r>
              <a:rPr lang="en-US" sz="2000" dirty="0" err="1" smtClean="0"/>
              <a:t>leidde</a:t>
            </a:r>
            <a:r>
              <a:rPr lang="en-US" sz="2000" dirty="0" smtClean="0"/>
              <a:t> het </a:t>
            </a:r>
            <a:r>
              <a:rPr lang="en-US" sz="2000" dirty="0" err="1" smtClean="0"/>
              <a:t>volk</a:t>
            </a:r>
            <a:r>
              <a:rPr lang="en-US" sz="2000" dirty="0" smtClean="0"/>
              <a:t> </a:t>
            </a:r>
            <a:br>
              <a:rPr lang="en-US" sz="2000" dirty="0" smtClean="0"/>
            </a:br>
            <a:r>
              <a:rPr lang="en-US" sz="2000" dirty="0" err="1" smtClean="0"/>
              <a:t>uit</a:t>
            </a:r>
            <a:r>
              <a:rPr lang="en-US" sz="2000" dirty="0" smtClean="0"/>
              <a:t> het land van </a:t>
            </a:r>
            <a:r>
              <a:rPr lang="en-US" sz="2000" dirty="0" err="1" smtClean="0"/>
              <a:t>slavernij</a:t>
            </a:r>
            <a:r>
              <a:rPr lang="en-US" sz="2000" dirty="0" smtClean="0"/>
              <a:t> en </a:t>
            </a:r>
            <a:r>
              <a:rPr lang="en-US" sz="2000" dirty="0" err="1" smtClean="0"/>
              <a:t>bracht</a:t>
            </a:r>
            <a:r>
              <a:rPr lang="en-US" sz="2000" dirty="0" smtClean="0"/>
              <a:t> hen </a:t>
            </a:r>
            <a:r>
              <a:rPr lang="en-US" sz="2000" dirty="0" err="1" smtClean="0"/>
              <a:t>naar</a:t>
            </a:r>
            <a:r>
              <a:rPr lang="en-US" sz="2000" dirty="0" smtClean="0"/>
              <a:t> het </a:t>
            </a:r>
            <a:r>
              <a:rPr lang="en-US" sz="2000" dirty="0" err="1" smtClean="0"/>
              <a:t>beloofde</a:t>
            </a:r>
            <a:r>
              <a:rPr lang="en-US" sz="2000" dirty="0" smtClean="0"/>
              <a:t> land!</a:t>
            </a:r>
            <a:endParaRPr lang="nl-NL" sz="2000" dirty="0"/>
          </a:p>
        </p:txBody>
      </p:sp>
    </p:spTree>
  </p:cSld>
  <p:clrMapOvr>
    <a:masterClrMapping/>
  </p:clrMapOvr>
  <p:transition spd="slow">
    <p:plu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a:xfrm>
            <a:off x="152400" y="3810000"/>
            <a:ext cx="8763000" cy="2667000"/>
          </a:xfrm>
          <a:noFill/>
        </p:spPr>
        <p:txBody>
          <a:bodyPr>
            <a:normAutofit fontScale="85000" lnSpcReduction="20000"/>
          </a:bodyPr>
          <a:lstStyle/>
          <a:p>
            <a:r>
              <a:rPr lang="en-US" b="1" dirty="0" err="1" smtClean="0"/>
              <a:t>Farao</a:t>
            </a:r>
            <a:r>
              <a:rPr lang="en-US" b="1" dirty="0" smtClean="0"/>
              <a:t> met </a:t>
            </a:r>
            <a:r>
              <a:rPr lang="en-US" b="1" dirty="0" err="1" smtClean="0"/>
              <a:t>Egypte</a:t>
            </a:r>
            <a:r>
              <a:rPr lang="en-US" b="1" dirty="0" smtClean="0"/>
              <a:t>			</a:t>
            </a:r>
            <a:r>
              <a:rPr lang="en-US" b="1" dirty="0" smtClean="0">
                <a:solidFill>
                  <a:srgbClr val="FF0000"/>
                </a:solidFill>
              </a:rPr>
              <a:t>Het </a:t>
            </a:r>
            <a:r>
              <a:rPr lang="en-US" b="1" dirty="0" err="1" smtClean="0">
                <a:solidFill>
                  <a:srgbClr val="FF0000"/>
                </a:solidFill>
              </a:rPr>
              <a:t>Beloofde</a:t>
            </a:r>
            <a:r>
              <a:rPr lang="en-US" b="1" dirty="0" smtClean="0">
                <a:solidFill>
                  <a:srgbClr val="FF0000"/>
                </a:solidFill>
              </a:rPr>
              <a:t> land</a:t>
            </a:r>
            <a:r>
              <a:rPr lang="en-US" b="1" dirty="0" smtClean="0"/>
              <a:t>	</a:t>
            </a:r>
          </a:p>
          <a:p>
            <a:endParaRPr lang="en-US" dirty="0" smtClean="0"/>
          </a:p>
          <a:p>
            <a:endParaRPr lang="en-US" dirty="0" smtClean="0"/>
          </a:p>
          <a:p>
            <a:r>
              <a:rPr lang="en-US" sz="2600" dirty="0" err="1" smtClean="0"/>
              <a:t>begraven</a:t>
            </a:r>
            <a:r>
              <a:rPr lang="en-US" sz="2600" dirty="0" smtClean="0"/>
              <a:t> met </a:t>
            </a:r>
            <a:r>
              <a:rPr lang="en-US" sz="2600" dirty="0" err="1" smtClean="0"/>
              <a:t>Christus</a:t>
            </a:r>
            <a:r>
              <a:rPr lang="en-US" sz="2600" dirty="0" smtClean="0"/>
              <a:t>		       </a:t>
            </a:r>
            <a:r>
              <a:rPr lang="en-US" sz="2600" dirty="0" err="1" smtClean="0">
                <a:solidFill>
                  <a:srgbClr val="FF0000"/>
                </a:solidFill>
              </a:rPr>
              <a:t>opgestaan</a:t>
            </a:r>
            <a:r>
              <a:rPr lang="en-US" sz="2600" dirty="0" smtClean="0">
                <a:solidFill>
                  <a:srgbClr val="FF0000"/>
                </a:solidFill>
              </a:rPr>
              <a:t> met </a:t>
            </a:r>
            <a:r>
              <a:rPr lang="en-US" sz="2600" dirty="0" err="1" smtClean="0">
                <a:solidFill>
                  <a:srgbClr val="FF0000"/>
                </a:solidFill>
              </a:rPr>
              <a:t>Christus</a:t>
            </a:r>
            <a:endParaRPr lang="en-US" sz="2600" dirty="0" smtClean="0">
              <a:solidFill>
                <a:srgbClr val="FF0000"/>
              </a:solidFill>
            </a:endParaRPr>
          </a:p>
          <a:p>
            <a:endParaRPr lang="en-US" dirty="0" smtClean="0"/>
          </a:p>
          <a:p>
            <a:endParaRPr lang="en-US" dirty="0" smtClean="0"/>
          </a:p>
          <a:p>
            <a:r>
              <a:rPr lang="en-US" dirty="0" smtClean="0"/>
              <a:t>	</a:t>
            </a:r>
            <a:endParaRPr lang="nl-NL" dirty="0"/>
          </a:p>
        </p:txBody>
      </p:sp>
      <p:sp>
        <p:nvSpPr>
          <p:cNvPr id="3" name="Titel 2"/>
          <p:cNvSpPr>
            <a:spLocks noGrp="1"/>
          </p:cNvSpPr>
          <p:nvPr>
            <p:ph type="title"/>
          </p:nvPr>
        </p:nvSpPr>
        <p:spPr/>
        <p:txBody>
          <a:bodyPr>
            <a:normAutofit/>
          </a:bodyPr>
          <a:lstStyle/>
          <a:p>
            <a:r>
              <a:rPr lang="en-US" dirty="0" smtClean="0"/>
              <a:t>Exodus 15</a:t>
            </a:r>
            <a:endParaRPr lang="nl-NL" dirty="0"/>
          </a:p>
        </p:txBody>
      </p:sp>
      <p:cxnSp>
        <p:nvCxnSpPr>
          <p:cNvPr id="12" name="Gebogen verbindingslijn 11"/>
          <p:cNvCxnSpPr/>
          <p:nvPr/>
        </p:nvCxnSpPr>
        <p:spPr>
          <a:xfrm>
            <a:off x="2057400" y="4267200"/>
            <a:ext cx="1524000" cy="1295400"/>
          </a:xfrm>
          <a:prstGeom prst="bentConnector3">
            <a:avLst>
              <a:gd name="adj1" fmla="val 50000"/>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bogen verbindingslijn 12"/>
          <p:cNvCxnSpPr/>
          <p:nvPr/>
        </p:nvCxnSpPr>
        <p:spPr>
          <a:xfrm rot="10800000" flipV="1">
            <a:off x="3581401" y="4343399"/>
            <a:ext cx="1524000" cy="1219200"/>
          </a:xfrm>
          <a:prstGeom prst="bentConnector3">
            <a:avLst>
              <a:gd name="adj1" fmla="val 50000"/>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p:cNvCxnSpPr/>
          <p:nvPr/>
        </p:nvCxnSpPr>
        <p:spPr>
          <a:xfrm>
            <a:off x="3124200" y="4038600"/>
            <a:ext cx="0" cy="1143000"/>
          </a:xfrm>
          <a:prstGeom prst="straightConnector1">
            <a:avLst/>
          </a:prstGeom>
          <a:ln w="57150">
            <a:solidFill>
              <a:schemeClr val="tx1"/>
            </a:solidFill>
            <a:tailEnd type="arrow"/>
          </a:ln>
        </p:spPr>
        <p:style>
          <a:lnRef idx="1">
            <a:schemeClr val="accent2"/>
          </a:lnRef>
          <a:fillRef idx="0">
            <a:schemeClr val="accent2"/>
          </a:fillRef>
          <a:effectRef idx="0">
            <a:schemeClr val="accent2"/>
          </a:effectRef>
          <a:fontRef idx="minor">
            <a:schemeClr val="tx1"/>
          </a:fontRef>
        </p:style>
      </p:cxnSp>
      <p:cxnSp>
        <p:nvCxnSpPr>
          <p:cNvPr id="18" name="Rechte verbindingslijn met pijl 17"/>
          <p:cNvCxnSpPr/>
          <p:nvPr/>
        </p:nvCxnSpPr>
        <p:spPr>
          <a:xfrm flipV="1">
            <a:off x="4038600" y="4038600"/>
            <a:ext cx="0" cy="1066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p:nvCxnSpPr>
        <p:spPr>
          <a:xfrm>
            <a:off x="3581400" y="3505200"/>
            <a:ext cx="0" cy="2667000"/>
          </a:xfrm>
          <a:prstGeom prst="line">
            <a:avLst/>
          </a:prstGeom>
          <a:ln w="76200">
            <a:solidFill>
              <a:srgbClr val="0070C0"/>
            </a:solidFill>
          </a:ln>
        </p:spPr>
        <p:style>
          <a:lnRef idx="3">
            <a:schemeClr val="accent2"/>
          </a:lnRef>
          <a:fillRef idx="0">
            <a:schemeClr val="accent2"/>
          </a:fillRef>
          <a:effectRef idx="2">
            <a:schemeClr val="accent2"/>
          </a:effectRef>
          <a:fontRef idx="minor">
            <a:schemeClr val="tx1"/>
          </a:fontRef>
        </p:style>
      </p:cxnSp>
      <p:sp>
        <p:nvSpPr>
          <p:cNvPr id="21" name="Rechthoek 20"/>
          <p:cNvSpPr/>
          <p:nvPr/>
        </p:nvSpPr>
        <p:spPr>
          <a:xfrm>
            <a:off x="1066800" y="76200"/>
            <a:ext cx="6934200" cy="1384995"/>
          </a:xfrm>
          <a:prstGeom prst="rect">
            <a:avLst/>
          </a:prstGeom>
        </p:spPr>
        <p:txBody>
          <a:bodyPr wrap="square">
            <a:spAutoFit/>
          </a:bodyPr>
          <a:lstStyle/>
          <a:p>
            <a:pPr algn="ctr"/>
            <a:r>
              <a:rPr lang="en-US" sz="2800" dirty="0" smtClean="0"/>
              <a:t>Mozes </a:t>
            </a:r>
            <a:r>
              <a:rPr lang="en-US" sz="2800" dirty="0" err="1" smtClean="0"/>
              <a:t>neemt</a:t>
            </a:r>
            <a:r>
              <a:rPr lang="en-US" sz="2800" dirty="0" smtClean="0"/>
              <a:t> het </a:t>
            </a:r>
            <a:r>
              <a:rPr lang="en-US" sz="2800" dirty="0" err="1" smtClean="0"/>
              <a:t>volk</a:t>
            </a:r>
            <a:r>
              <a:rPr lang="en-US" sz="2800" dirty="0" smtClean="0"/>
              <a:t> </a:t>
            </a:r>
            <a:r>
              <a:rPr lang="en-US" sz="2800" dirty="0" err="1" smtClean="0"/>
              <a:t>mee</a:t>
            </a:r>
            <a:r>
              <a:rPr lang="en-US" sz="2800" dirty="0" smtClean="0"/>
              <a:t> de Rode Zee in - </a:t>
            </a:r>
            <a:r>
              <a:rPr lang="en-US" sz="2800" dirty="0" err="1" smtClean="0"/>
              <a:t>beeld</a:t>
            </a:r>
            <a:r>
              <a:rPr lang="en-US" sz="2800" dirty="0" smtClean="0"/>
              <a:t> van  </a:t>
            </a:r>
            <a:r>
              <a:rPr lang="en-US" sz="2800" dirty="0" err="1" smtClean="0"/>
              <a:t>sterven</a:t>
            </a:r>
            <a:r>
              <a:rPr lang="en-US" sz="2800" dirty="0" smtClean="0"/>
              <a:t> en </a:t>
            </a:r>
            <a:r>
              <a:rPr lang="en-US" sz="2800" dirty="0" err="1" smtClean="0"/>
              <a:t>opstaan</a:t>
            </a:r>
            <a:r>
              <a:rPr lang="en-US" sz="2800" dirty="0" smtClean="0"/>
              <a:t> met </a:t>
            </a:r>
            <a:r>
              <a:rPr lang="en-US" sz="2800" dirty="0" err="1" smtClean="0"/>
              <a:t>Christus</a:t>
            </a:r>
            <a:r>
              <a:rPr lang="en-US" sz="2800" dirty="0" smtClean="0"/>
              <a:t> - </a:t>
            </a:r>
          </a:p>
          <a:p>
            <a:pPr algn="ctr"/>
            <a:r>
              <a:rPr lang="en-US" sz="2800" dirty="0" smtClean="0"/>
              <a:t>(de </a:t>
            </a:r>
            <a:r>
              <a:rPr lang="en-US" sz="2800" dirty="0" err="1" smtClean="0"/>
              <a:t>doop</a:t>
            </a:r>
            <a:r>
              <a:rPr lang="en-US" sz="2800" dirty="0" smtClean="0"/>
              <a:t>, 1 Kor. 10:2, 1 Petr. 3:21)</a:t>
            </a:r>
            <a:endParaRPr lang="nl-NL" sz="2800" dirty="0"/>
          </a:p>
        </p:txBody>
      </p:sp>
    </p:spTree>
  </p:cSld>
  <p:clrMapOvr>
    <a:masterClrMapping/>
  </p:clrMapOvr>
  <p:transition spd="slow">
    <p:plu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www.bibleexplained.com/moses/Exod/manna.jpg"/>
          <p:cNvPicPr>
            <a:picLocks noChangeAspect="1" noChangeArrowheads="1"/>
          </p:cNvPicPr>
          <p:nvPr/>
        </p:nvPicPr>
        <p:blipFill>
          <a:blip r:embed="rId2" cstate="print"/>
          <a:srcRect b="6667"/>
          <a:stretch>
            <a:fillRect/>
          </a:stretch>
        </p:blipFill>
        <p:spPr bwMode="auto">
          <a:xfrm>
            <a:off x="0" y="457200"/>
            <a:ext cx="5123486" cy="6400800"/>
          </a:xfrm>
          <a:prstGeom prst="rect">
            <a:avLst/>
          </a:prstGeom>
          <a:noFill/>
        </p:spPr>
      </p:pic>
      <p:sp>
        <p:nvSpPr>
          <p:cNvPr id="4" name="Tekstvak 3"/>
          <p:cNvSpPr txBox="1"/>
          <p:nvPr/>
        </p:nvSpPr>
        <p:spPr>
          <a:xfrm>
            <a:off x="5334000" y="821353"/>
            <a:ext cx="3429000" cy="489364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dirty="0" err="1" smtClean="0"/>
              <a:t>Dagelijks</a:t>
            </a:r>
            <a:r>
              <a:rPr lang="en-US" sz="2400" dirty="0" smtClean="0"/>
              <a:t> vers.</a:t>
            </a:r>
          </a:p>
          <a:p>
            <a:pPr algn="ctr"/>
            <a:r>
              <a:rPr lang="en-US" sz="2400" dirty="0" err="1" smtClean="0"/>
              <a:t>Genoeg</a:t>
            </a:r>
            <a:r>
              <a:rPr lang="en-US" sz="2400" dirty="0" smtClean="0"/>
              <a:t> voor </a:t>
            </a:r>
            <a:r>
              <a:rPr lang="en-US" sz="2400" dirty="0" err="1" smtClean="0"/>
              <a:t>iedereen</a:t>
            </a:r>
            <a:r>
              <a:rPr lang="en-US" sz="2400" dirty="0" smtClean="0"/>
              <a:t>.</a:t>
            </a:r>
          </a:p>
          <a:p>
            <a:pPr algn="ctr"/>
            <a:r>
              <a:rPr lang="en-US" sz="2400" dirty="0" err="1" smtClean="0"/>
              <a:t>Moest</a:t>
            </a:r>
            <a:r>
              <a:rPr lang="en-US" sz="2400" dirty="0" smtClean="0"/>
              <a:t> </a:t>
            </a:r>
            <a:r>
              <a:rPr lang="en-US" sz="2400" dirty="0" err="1" smtClean="0"/>
              <a:t>opgeraapt</a:t>
            </a:r>
            <a:r>
              <a:rPr lang="en-US" sz="2400" dirty="0" smtClean="0"/>
              <a:t> </a:t>
            </a:r>
            <a:r>
              <a:rPr lang="en-US" sz="2400" dirty="0" err="1" smtClean="0"/>
              <a:t>worden</a:t>
            </a:r>
            <a:r>
              <a:rPr lang="en-US" sz="2400" dirty="0" smtClean="0"/>
              <a:t>.</a:t>
            </a:r>
          </a:p>
          <a:p>
            <a:pPr algn="ctr"/>
            <a:r>
              <a:rPr lang="en-US" sz="2400" dirty="0" smtClean="0"/>
              <a:t>Het </a:t>
            </a:r>
            <a:r>
              <a:rPr lang="en-US" sz="2400" dirty="0" err="1" smtClean="0"/>
              <a:t>verzadigde</a:t>
            </a:r>
            <a:r>
              <a:rPr lang="en-US" sz="2400" dirty="0" smtClean="0"/>
              <a:t>.</a:t>
            </a:r>
          </a:p>
          <a:p>
            <a:pPr algn="ctr"/>
            <a:endParaRPr lang="en-US" sz="2400" dirty="0" smtClean="0"/>
          </a:p>
          <a:p>
            <a:pPr algn="ctr"/>
            <a:endParaRPr lang="en-US" sz="2400" dirty="0" smtClean="0"/>
          </a:p>
          <a:p>
            <a:pPr algn="ctr"/>
            <a:r>
              <a:rPr lang="en-US" sz="2400" dirty="0" err="1" smtClean="0"/>
              <a:t>Jezus</a:t>
            </a:r>
            <a:r>
              <a:rPr lang="en-US" sz="2400" dirty="0" smtClean="0"/>
              <a:t>:</a:t>
            </a:r>
          </a:p>
          <a:p>
            <a:pPr algn="ctr"/>
            <a:r>
              <a:rPr lang="en-US" sz="2400" dirty="0" smtClean="0"/>
              <a:t>Ik </a:t>
            </a:r>
            <a:r>
              <a:rPr lang="en-US" sz="2400" dirty="0" err="1" smtClean="0"/>
              <a:t>ben</a:t>
            </a:r>
            <a:r>
              <a:rPr lang="en-US" sz="2400" dirty="0" smtClean="0"/>
              <a:t> het Brood </a:t>
            </a:r>
            <a:r>
              <a:rPr lang="en-US" sz="2400" dirty="0" err="1" smtClean="0"/>
              <a:t>dat</a:t>
            </a:r>
            <a:r>
              <a:rPr lang="en-US" sz="2400" dirty="0" smtClean="0"/>
              <a:t> </a:t>
            </a:r>
            <a:r>
              <a:rPr lang="en-US" sz="2400" dirty="0" err="1" smtClean="0"/>
              <a:t>uit</a:t>
            </a:r>
            <a:r>
              <a:rPr lang="en-US" sz="2400" dirty="0" smtClean="0"/>
              <a:t> de </a:t>
            </a:r>
            <a:r>
              <a:rPr lang="en-US" sz="2400" dirty="0" err="1" smtClean="0"/>
              <a:t>hemel</a:t>
            </a:r>
            <a:r>
              <a:rPr lang="en-US" sz="2400" dirty="0" smtClean="0"/>
              <a:t> </a:t>
            </a:r>
            <a:r>
              <a:rPr lang="en-US" sz="2400" dirty="0" err="1" smtClean="0"/>
              <a:t>neergedaald</a:t>
            </a:r>
            <a:r>
              <a:rPr lang="en-US" sz="2400" dirty="0" smtClean="0"/>
              <a:t> is (</a:t>
            </a:r>
            <a:r>
              <a:rPr lang="en-US" sz="2400" dirty="0" err="1" smtClean="0"/>
              <a:t>Joh</a:t>
            </a:r>
            <a:r>
              <a:rPr lang="en-US" sz="2400" dirty="0" smtClean="0"/>
              <a:t>. 6:41)</a:t>
            </a:r>
          </a:p>
          <a:p>
            <a:pPr algn="ctr"/>
            <a:endParaRPr lang="en-US" sz="2400" dirty="0" smtClean="0"/>
          </a:p>
          <a:p>
            <a:pPr algn="ctr"/>
            <a:r>
              <a:rPr lang="en-US" sz="2400" dirty="0" smtClean="0"/>
              <a:t>Die tot </a:t>
            </a:r>
            <a:r>
              <a:rPr lang="en-US" sz="2400" dirty="0" err="1" smtClean="0"/>
              <a:t>Mij</a:t>
            </a:r>
            <a:r>
              <a:rPr lang="en-US" sz="2400" dirty="0" smtClean="0"/>
              <a:t> </a:t>
            </a:r>
            <a:r>
              <a:rPr lang="en-US" sz="2400" dirty="0" err="1" smtClean="0"/>
              <a:t>komt</a:t>
            </a:r>
            <a:r>
              <a:rPr lang="en-US" sz="2400" dirty="0" smtClean="0"/>
              <a:t> zal </a:t>
            </a:r>
            <a:r>
              <a:rPr lang="en-US" sz="2400" dirty="0" err="1" smtClean="0"/>
              <a:t>nooit</a:t>
            </a:r>
            <a:r>
              <a:rPr lang="en-US" sz="2400" dirty="0" smtClean="0"/>
              <a:t> meer </a:t>
            </a:r>
            <a:r>
              <a:rPr lang="en-US" sz="2400" dirty="0" err="1" smtClean="0"/>
              <a:t>honger</a:t>
            </a:r>
            <a:r>
              <a:rPr lang="en-US" sz="2400" dirty="0" smtClean="0"/>
              <a:t> </a:t>
            </a:r>
            <a:r>
              <a:rPr lang="en-US" sz="2400" dirty="0" err="1" smtClean="0"/>
              <a:t>krijgen</a:t>
            </a:r>
            <a:r>
              <a:rPr lang="en-US" sz="2400" dirty="0" smtClean="0"/>
              <a:t>…</a:t>
            </a:r>
            <a:endParaRPr lang="nl-NL" sz="2400" dirty="0"/>
          </a:p>
        </p:txBody>
      </p:sp>
      <p:sp>
        <p:nvSpPr>
          <p:cNvPr id="6" name="Rechthoek 5"/>
          <p:cNvSpPr/>
          <p:nvPr/>
        </p:nvSpPr>
        <p:spPr>
          <a:xfrm>
            <a:off x="228600" y="106740"/>
            <a:ext cx="1981200" cy="156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200" dirty="0" smtClean="0">
                <a:effectLst>
                  <a:outerShdw blurRad="38100" dist="38100" dir="2700000" algn="tl">
                    <a:srgbClr val="000000">
                      <a:alpha val="43137"/>
                    </a:srgbClr>
                  </a:outerShdw>
                </a:effectLst>
              </a:rPr>
              <a:t>Exodus 16</a:t>
            </a:r>
          </a:p>
          <a:p>
            <a:pPr algn="ctr"/>
            <a:r>
              <a:rPr lang="en-US" sz="3200" dirty="0" smtClean="0">
                <a:effectLst>
                  <a:outerShdw blurRad="38100" dist="38100" dir="2700000" algn="tl">
                    <a:srgbClr val="000000">
                      <a:alpha val="43137"/>
                    </a:srgbClr>
                  </a:outerShdw>
                </a:effectLst>
              </a:rPr>
              <a:t>Brood </a:t>
            </a:r>
            <a:r>
              <a:rPr lang="en-US" sz="3200" dirty="0" err="1" smtClean="0">
                <a:effectLst>
                  <a:outerShdw blurRad="38100" dist="38100" dir="2700000" algn="tl">
                    <a:srgbClr val="000000">
                      <a:alpha val="43137"/>
                    </a:srgbClr>
                  </a:outerShdw>
                </a:effectLst>
              </a:rPr>
              <a:t>uit</a:t>
            </a:r>
            <a:r>
              <a:rPr lang="en-US" sz="3200" dirty="0" smtClean="0">
                <a:effectLst>
                  <a:outerShdw blurRad="38100" dist="38100" dir="2700000" algn="tl">
                    <a:srgbClr val="000000">
                      <a:alpha val="43137"/>
                    </a:srgbClr>
                  </a:outerShdw>
                </a:effectLst>
              </a:rPr>
              <a:t> de </a:t>
            </a:r>
            <a:r>
              <a:rPr lang="en-US" sz="3200" dirty="0" err="1" smtClean="0">
                <a:effectLst>
                  <a:outerShdw blurRad="38100" dist="38100" dir="2700000" algn="tl">
                    <a:srgbClr val="000000">
                      <a:alpha val="43137"/>
                    </a:srgbClr>
                  </a:outerShdw>
                </a:effectLst>
              </a:rPr>
              <a:t>hemel</a:t>
            </a:r>
            <a:endParaRPr lang="en-US" sz="3200" dirty="0" smtClean="0">
              <a:effectLst>
                <a:outerShdw blurRad="38100" dist="38100" dir="2700000" algn="tl">
                  <a:srgbClr val="000000">
                    <a:alpha val="43137"/>
                  </a:srgbClr>
                </a:outerShdw>
              </a:effectLst>
            </a:endParaRPr>
          </a:p>
        </p:txBody>
      </p:sp>
    </p:spTree>
  </p:cSld>
  <p:clrMapOvr>
    <a:masterClrMapping/>
  </p:clrMapOvr>
  <p:transition spd="slow">
    <p:plu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04800" y="2743200"/>
            <a:ext cx="8382000" cy="381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nl-NL"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En Hij begon bij Mozes en </a:t>
            </a:r>
            <a:r>
              <a:rPr lang="nl-NL"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al </a:t>
            </a:r>
            <a:r>
              <a:rPr lang="nl-NL"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de profeten en legde </a:t>
            </a:r>
            <a:r>
              <a:rPr lang="nl-NL"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r>
            <a:br>
              <a:rPr lang="nl-NL"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br>
            <a:r>
              <a:rPr lang="nl-NL"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hun </a:t>
            </a:r>
            <a:r>
              <a:rPr lang="nl-NL"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uit wat in al de Schriften over Hem </a:t>
            </a:r>
            <a:r>
              <a:rPr lang="nl-NL"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geschreven</a:t>
            </a:r>
            <a:r>
              <a:rPr lang="nl-NL"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was</a:t>
            </a:r>
            <a:r>
              <a:rPr lang="nl-NL"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t>
            </a:r>
          </a:p>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Lukas 24:27</a:t>
            </a:r>
          </a:p>
          <a:p>
            <a:pPr algn="ctr"/>
            <a:endParaRPr lang="en-US" dirty="0" smtClean="0">
              <a:latin typeface="Arial" pitchFamily="34" charset="0"/>
              <a:cs typeface="Arial" pitchFamily="34" charset="0"/>
            </a:endParaRPr>
          </a:p>
          <a:p>
            <a:pPr algn="ctr"/>
            <a:r>
              <a:rPr lang="nl-NL"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En </a:t>
            </a:r>
            <a:r>
              <a:rPr lang="nl-NL"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Filippus</a:t>
            </a:r>
            <a:r>
              <a:rPr lang="nl-NL"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deed zijn mond open en, uitgaande </a:t>
            </a:r>
            <a:r>
              <a:rPr lang="nl-NL"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r>
            <a:br>
              <a:rPr lang="nl-NL"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br>
            <a:r>
              <a:rPr lang="nl-NL"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van </a:t>
            </a:r>
            <a:r>
              <a:rPr lang="nl-NL"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dat Schriftwoord</a:t>
            </a:r>
            <a:r>
              <a:rPr lang="nl-NL"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t>
            </a:r>
            <a:r>
              <a:rPr lang="nl-NL"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nl-NL"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verkondigde </a:t>
            </a:r>
            <a:r>
              <a:rPr lang="nl-NL"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hij hem Jezus</a:t>
            </a:r>
            <a:r>
              <a:rPr lang="nl-NL"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t>
            </a:r>
          </a:p>
          <a:p>
            <a:pPr algn="ctr"/>
            <a:r>
              <a:rPr lang="en-U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Handelingen</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 8:35 </a:t>
            </a:r>
          </a:p>
          <a:p>
            <a:pPr algn="ctr"/>
            <a:endParaRPr lang="en-US" dirty="0">
              <a:latin typeface="Arial" pitchFamily="34" charset="0"/>
              <a:cs typeface="Arial" pitchFamily="34" charset="0"/>
            </a:endParaRPr>
          </a:p>
          <a:p>
            <a:pPr algn="ctr"/>
            <a:r>
              <a:rPr lang="nl-NL"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En Paulus ging naar zijn gewoonte bij hen naar binnen en drie sabbatten lang </a:t>
            </a:r>
            <a:r>
              <a:rPr lang="nl-NL"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r>
            <a:br>
              <a:rPr lang="nl-NL"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br>
            <a:r>
              <a:rPr lang="nl-NL"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ging hij </a:t>
            </a:r>
            <a:r>
              <a:rPr lang="nl-NL"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met hen in gesprek vanuit de </a:t>
            </a:r>
            <a:r>
              <a:rPr lang="nl-NL"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Schriften. Hij </a:t>
            </a:r>
            <a:r>
              <a:rPr lang="nl-NL"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opende die en zette voor hen uiteen </a:t>
            </a:r>
            <a:r>
              <a:rPr lang="nl-NL"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dat </a:t>
            </a:r>
            <a:r>
              <a:rPr lang="nl-NL"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de Christus moest lijden en opstaan uit de doden, en dat deze Jezus de Christus is, Die ik – </a:t>
            </a:r>
            <a:r>
              <a:rPr lang="nl-NL"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zo zei hij</a:t>
            </a:r>
            <a:r>
              <a:rPr lang="nl-NL"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 u verkondig</a:t>
            </a:r>
            <a:r>
              <a:rPr lang="nl-NL"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t>
            </a:r>
          </a:p>
          <a:p>
            <a:pPr algn="ctr"/>
            <a:r>
              <a:rPr lang="en-US"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Handelingen</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 17:2 en 3</a:t>
            </a:r>
            <a:endParaRPr lang="nl-N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a:p>
            <a:pPr algn="ctr"/>
            <a:endParaRPr lang="nl-NL" dirty="0"/>
          </a:p>
        </p:txBody>
      </p:sp>
      <p:sp>
        <p:nvSpPr>
          <p:cNvPr id="3" name="Rechthoek 2"/>
          <p:cNvSpPr/>
          <p:nvPr/>
        </p:nvSpPr>
        <p:spPr>
          <a:xfrm>
            <a:off x="304800" y="381000"/>
            <a:ext cx="8382000" cy="2209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500" dirty="0" err="1" smtClean="0">
                <a:ln w="18415" cmpd="sng">
                  <a:solidFill>
                    <a:srgbClr val="FFFFFF"/>
                  </a:solidFill>
                  <a:prstDash val="solid"/>
                </a:ln>
                <a:solidFill>
                  <a:schemeClr val="bg1"/>
                </a:solidFill>
                <a:latin typeface="Arial" pitchFamily="34" charset="0"/>
                <a:cs typeface="Arial" pitchFamily="34" charset="0"/>
              </a:rPr>
              <a:t>Jezus</a:t>
            </a:r>
            <a:r>
              <a:rPr lang="en-US" sz="3500" dirty="0" smtClean="0">
                <a:ln w="18415" cmpd="sng">
                  <a:solidFill>
                    <a:srgbClr val="FFFFFF"/>
                  </a:solidFill>
                  <a:prstDash val="solid"/>
                </a:ln>
                <a:solidFill>
                  <a:schemeClr val="bg1"/>
                </a:solidFill>
                <a:latin typeface="Arial" pitchFamily="34" charset="0"/>
                <a:cs typeface="Arial" pitchFamily="34" charset="0"/>
              </a:rPr>
              <a:t> en de </a:t>
            </a:r>
            <a:r>
              <a:rPr lang="en-US" sz="3500" dirty="0" err="1" smtClean="0">
                <a:ln w="18415" cmpd="sng">
                  <a:solidFill>
                    <a:srgbClr val="FFFFFF"/>
                  </a:solidFill>
                  <a:prstDash val="solid"/>
                </a:ln>
                <a:solidFill>
                  <a:schemeClr val="bg1"/>
                </a:solidFill>
                <a:latin typeface="Arial" pitchFamily="34" charset="0"/>
                <a:cs typeface="Arial" pitchFamily="34" charset="0"/>
              </a:rPr>
              <a:t>apostelen</a:t>
            </a:r>
            <a:r>
              <a:rPr lang="en-US" sz="3500" dirty="0" smtClean="0">
                <a:ln w="18415" cmpd="sng">
                  <a:solidFill>
                    <a:srgbClr val="FFFFFF"/>
                  </a:solidFill>
                  <a:prstDash val="solid"/>
                </a:ln>
                <a:solidFill>
                  <a:schemeClr val="bg1"/>
                </a:solidFill>
                <a:latin typeface="Arial" pitchFamily="34" charset="0"/>
                <a:cs typeface="Arial" pitchFamily="34" charset="0"/>
              </a:rPr>
              <a:t> </a:t>
            </a:r>
            <a:r>
              <a:rPr lang="en-US" sz="3500" dirty="0" err="1" smtClean="0">
                <a:ln w="18415" cmpd="sng">
                  <a:solidFill>
                    <a:srgbClr val="FFFFFF"/>
                  </a:solidFill>
                  <a:prstDash val="solid"/>
                </a:ln>
                <a:solidFill>
                  <a:schemeClr val="bg1"/>
                </a:solidFill>
                <a:latin typeface="Arial" pitchFamily="34" charset="0"/>
                <a:cs typeface="Arial" pitchFamily="34" charset="0"/>
              </a:rPr>
              <a:t>hadden</a:t>
            </a:r>
            <a:r>
              <a:rPr lang="en-US" sz="3500" dirty="0" smtClean="0">
                <a:ln w="18415" cmpd="sng">
                  <a:solidFill>
                    <a:srgbClr val="FFFFFF"/>
                  </a:solidFill>
                  <a:prstDash val="solid"/>
                </a:ln>
                <a:solidFill>
                  <a:schemeClr val="bg1"/>
                </a:solidFill>
                <a:latin typeface="Arial" pitchFamily="34" charset="0"/>
                <a:cs typeface="Arial" pitchFamily="34" charset="0"/>
              </a:rPr>
              <a:t> </a:t>
            </a:r>
            <a:r>
              <a:rPr lang="en-US" sz="3500" dirty="0" err="1" smtClean="0">
                <a:ln w="18415" cmpd="sng">
                  <a:solidFill>
                    <a:srgbClr val="FFFFFF"/>
                  </a:solidFill>
                  <a:prstDash val="solid"/>
                </a:ln>
                <a:solidFill>
                  <a:schemeClr val="bg1"/>
                </a:solidFill>
                <a:latin typeface="Arial" pitchFamily="34" charset="0"/>
                <a:cs typeface="Arial" pitchFamily="34" charset="0"/>
              </a:rPr>
              <a:t>alleen</a:t>
            </a:r>
            <a:r>
              <a:rPr lang="en-US" sz="3500" dirty="0" smtClean="0">
                <a:ln w="18415" cmpd="sng">
                  <a:solidFill>
                    <a:srgbClr val="FFFFFF"/>
                  </a:solidFill>
                  <a:prstDash val="solid"/>
                </a:ln>
                <a:solidFill>
                  <a:schemeClr val="bg1"/>
                </a:solidFill>
                <a:latin typeface="Arial" pitchFamily="34" charset="0"/>
                <a:cs typeface="Arial" pitchFamily="34" charset="0"/>
              </a:rPr>
              <a:t> het Oude Testament om </a:t>
            </a:r>
            <a:r>
              <a:rPr lang="en-US" sz="3500" dirty="0" err="1" smtClean="0">
                <a:ln w="18415" cmpd="sng">
                  <a:solidFill>
                    <a:srgbClr val="FFFFFF"/>
                  </a:solidFill>
                  <a:prstDash val="solid"/>
                </a:ln>
                <a:solidFill>
                  <a:schemeClr val="bg1"/>
                </a:solidFill>
                <a:latin typeface="Arial" pitchFamily="34" charset="0"/>
                <a:cs typeface="Arial" pitchFamily="34" charset="0"/>
              </a:rPr>
              <a:t>duidelijk</a:t>
            </a:r>
            <a:r>
              <a:rPr lang="en-US" sz="3500" dirty="0" smtClean="0">
                <a:ln w="18415" cmpd="sng">
                  <a:solidFill>
                    <a:srgbClr val="FFFFFF"/>
                  </a:solidFill>
                  <a:prstDash val="solid"/>
                </a:ln>
                <a:solidFill>
                  <a:schemeClr val="bg1"/>
                </a:solidFill>
                <a:latin typeface="Arial" pitchFamily="34" charset="0"/>
                <a:cs typeface="Arial" pitchFamily="34" charset="0"/>
              </a:rPr>
              <a:t> te </a:t>
            </a:r>
            <a:r>
              <a:rPr lang="en-US" sz="3500" dirty="0" err="1" smtClean="0">
                <a:ln w="18415" cmpd="sng">
                  <a:solidFill>
                    <a:srgbClr val="FFFFFF"/>
                  </a:solidFill>
                  <a:prstDash val="solid"/>
                </a:ln>
                <a:solidFill>
                  <a:schemeClr val="bg1"/>
                </a:solidFill>
                <a:latin typeface="Arial" pitchFamily="34" charset="0"/>
                <a:cs typeface="Arial" pitchFamily="34" charset="0"/>
              </a:rPr>
              <a:t>maken</a:t>
            </a:r>
            <a:r>
              <a:rPr lang="en-US" sz="3500" dirty="0" smtClean="0">
                <a:ln w="18415" cmpd="sng">
                  <a:solidFill>
                    <a:srgbClr val="FFFFFF"/>
                  </a:solidFill>
                  <a:prstDash val="solid"/>
                </a:ln>
                <a:solidFill>
                  <a:schemeClr val="bg1"/>
                </a:solidFill>
                <a:latin typeface="Arial" pitchFamily="34" charset="0"/>
                <a:cs typeface="Arial" pitchFamily="34" charset="0"/>
              </a:rPr>
              <a:t> </a:t>
            </a:r>
            <a:r>
              <a:rPr lang="en-US" sz="3500" dirty="0" err="1" smtClean="0">
                <a:ln w="18415" cmpd="sng">
                  <a:solidFill>
                    <a:srgbClr val="FFFFFF"/>
                  </a:solidFill>
                  <a:prstDash val="solid"/>
                </a:ln>
                <a:solidFill>
                  <a:schemeClr val="bg1"/>
                </a:solidFill>
                <a:latin typeface="Arial" pitchFamily="34" charset="0"/>
                <a:cs typeface="Arial" pitchFamily="34" charset="0"/>
              </a:rPr>
              <a:t>dat</a:t>
            </a:r>
            <a:r>
              <a:rPr lang="en-US" sz="3500" dirty="0" smtClean="0">
                <a:ln w="18415" cmpd="sng">
                  <a:solidFill>
                    <a:srgbClr val="FFFFFF"/>
                  </a:solidFill>
                  <a:prstDash val="solid"/>
                </a:ln>
                <a:solidFill>
                  <a:schemeClr val="bg1"/>
                </a:solidFill>
                <a:latin typeface="Arial" pitchFamily="34" charset="0"/>
                <a:cs typeface="Arial" pitchFamily="34" charset="0"/>
              </a:rPr>
              <a:t> </a:t>
            </a:r>
            <a:r>
              <a:rPr lang="en-US" sz="3500" dirty="0" err="1" smtClean="0">
                <a:ln w="18415" cmpd="sng">
                  <a:solidFill>
                    <a:srgbClr val="FFFFFF"/>
                  </a:solidFill>
                  <a:prstDash val="solid"/>
                </a:ln>
                <a:solidFill>
                  <a:schemeClr val="bg1"/>
                </a:solidFill>
                <a:latin typeface="Arial" pitchFamily="34" charset="0"/>
                <a:cs typeface="Arial" pitchFamily="34" charset="0"/>
              </a:rPr>
              <a:t>Jezus</a:t>
            </a:r>
            <a:r>
              <a:rPr lang="en-US" sz="3500" dirty="0" smtClean="0">
                <a:ln w="18415" cmpd="sng">
                  <a:solidFill>
                    <a:srgbClr val="FFFFFF"/>
                  </a:solidFill>
                  <a:prstDash val="solid"/>
                </a:ln>
                <a:solidFill>
                  <a:schemeClr val="bg1"/>
                </a:solidFill>
                <a:latin typeface="Arial" pitchFamily="34" charset="0"/>
                <a:cs typeface="Arial" pitchFamily="34" charset="0"/>
              </a:rPr>
              <a:t> </a:t>
            </a:r>
            <a:r>
              <a:rPr lang="en-US" sz="3500" dirty="0" err="1" smtClean="0">
                <a:ln w="18415" cmpd="sng">
                  <a:solidFill>
                    <a:srgbClr val="FFFFFF"/>
                  </a:solidFill>
                  <a:prstDash val="solid"/>
                </a:ln>
                <a:solidFill>
                  <a:schemeClr val="bg1"/>
                </a:solidFill>
                <a:latin typeface="Arial" pitchFamily="34" charset="0"/>
                <a:cs typeface="Arial" pitchFamily="34" charset="0"/>
              </a:rPr>
              <a:t>dat</a:t>
            </a:r>
            <a:r>
              <a:rPr lang="en-US" sz="3500" dirty="0" smtClean="0">
                <a:ln w="18415" cmpd="sng">
                  <a:solidFill>
                    <a:srgbClr val="FFFFFF"/>
                  </a:solidFill>
                  <a:prstDash val="solid"/>
                </a:ln>
                <a:solidFill>
                  <a:schemeClr val="bg1"/>
                </a:solidFill>
                <a:latin typeface="Arial" pitchFamily="34" charset="0"/>
                <a:cs typeface="Arial" pitchFamily="34" charset="0"/>
              </a:rPr>
              <a:t> </a:t>
            </a:r>
            <a:r>
              <a:rPr lang="en-US" sz="3500" dirty="0" err="1" smtClean="0">
                <a:ln w="18415" cmpd="sng">
                  <a:solidFill>
                    <a:srgbClr val="FFFFFF"/>
                  </a:solidFill>
                  <a:prstDash val="solid"/>
                </a:ln>
                <a:solidFill>
                  <a:schemeClr val="bg1"/>
                </a:solidFill>
                <a:latin typeface="Arial" pitchFamily="34" charset="0"/>
                <a:cs typeface="Arial" pitchFamily="34" charset="0"/>
              </a:rPr>
              <a:t>dé</a:t>
            </a:r>
            <a:r>
              <a:rPr lang="en-US" sz="3500" dirty="0" smtClean="0">
                <a:ln w="18415" cmpd="sng">
                  <a:solidFill>
                    <a:srgbClr val="FFFFFF"/>
                  </a:solidFill>
                  <a:prstDash val="solid"/>
                </a:ln>
                <a:solidFill>
                  <a:schemeClr val="bg1"/>
                </a:solidFill>
                <a:latin typeface="Arial" pitchFamily="34" charset="0"/>
                <a:cs typeface="Arial" pitchFamily="34" charset="0"/>
              </a:rPr>
              <a:t> </a:t>
            </a:r>
            <a:r>
              <a:rPr lang="en-US" sz="3500" dirty="0" err="1" smtClean="0">
                <a:ln w="18415" cmpd="sng">
                  <a:solidFill>
                    <a:srgbClr val="FFFFFF"/>
                  </a:solidFill>
                  <a:prstDash val="solid"/>
                </a:ln>
                <a:solidFill>
                  <a:schemeClr val="bg1"/>
                </a:solidFill>
                <a:latin typeface="Arial" pitchFamily="34" charset="0"/>
                <a:cs typeface="Arial" pitchFamily="34" charset="0"/>
              </a:rPr>
              <a:t>Christus</a:t>
            </a:r>
            <a:r>
              <a:rPr lang="en-US" sz="3500" dirty="0" smtClean="0">
                <a:ln w="18415" cmpd="sng">
                  <a:solidFill>
                    <a:srgbClr val="FFFFFF"/>
                  </a:solidFill>
                  <a:prstDash val="solid"/>
                </a:ln>
                <a:solidFill>
                  <a:schemeClr val="bg1"/>
                </a:solidFill>
                <a:latin typeface="Arial" pitchFamily="34" charset="0"/>
                <a:cs typeface="Arial" pitchFamily="34" charset="0"/>
              </a:rPr>
              <a:t> was. </a:t>
            </a:r>
          </a:p>
          <a:p>
            <a:pPr algn="ctr"/>
            <a:endParaRPr lang="en-US" dirty="0" smtClean="0">
              <a:ln w="18415" cmpd="sng">
                <a:solidFill>
                  <a:srgbClr val="FFFFFF"/>
                </a:solidFill>
                <a:prstDash val="solid"/>
              </a:ln>
              <a:solidFill>
                <a:schemeClr val="bg1"/>
              </a:solidFill>
              <a:latin typeface="Arial" pitchFamily="34" charset="0"/>
              <a:cs typeface="Arial" pitchFamily="34" charset="0"/>
            </a:endParaRPr>
          </a:p>
        </p:txBody>
      </p:sp>
    </p:spTree>
  </p:cSld>
  <p:clrMapOvr>
    <a:masterClrMapping/>
  </p:clrMapOvr>
  <p:transition spd="slow">
    <p:plus/>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blog.adw.org/wp-content/uploads/2009/06/moses_water_rock_strik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kstvak 2"/>
          <p:cNvSpPr txBox="1"/>
          <p:nvPr/>
        </p:nvSpPr>
        <p:spPr>
          <a:xfrm>
            <a:off x="5181600" y="304800"/>
            <a:ext cx="3657600"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smtClean="0"/>
              <a:t>Mozes </a:t>
            </a:r>
            <a:r>
              <a:rPr lang="en-US" dirty="0" err="1" smtClean="0"/>
              <a:t>sloeg</a:t>
            </a:r>
            <a:r>
              <a:rPr lang="en-US" dirty="0" smtClean="0"/>
              <a:t> op de Rots en </a:t>
            </a:r>
            <a:r>
              <a:rPr lang="en-US" dirty="0" err="1" smtClean="0"/>
              <a:t>er</a:t>
            </a:r>
            <a:r>
              <a:rPr lang="en-US" dirty="0" smtClean="0"/>
              <a:t> </a:t>
            </a:r>
            <a:r>
              <a:rPr lang="en-US" dirty="0" err="1" smtClean="0"/>
              <a:t>kwamen</a:t>
            </a:r>
            <a:r>
              <a:rPr lang="en-US" dirty="0" smtClean="0"/>
              <a:t> </a:t>
            </a:r>
            <a:r>
              <a:rPr lang="en-US" dirty="0" err="1" smtClean="0"/>
              <a:t>rivieren</a:t>
            </a:r>
            <a:r>
              <a:rPr lang="en-US" dirty="0" smtClean="0"/>
              <a:t> van </a:t>
            </a:r>
            <a:r>
              <a:rPr lang="en-US" dirty="0" err="1" smtClean="0"/>
              <a:t>levend</a:t>
            </a:r>
            <a:r>
              <a:rPr lang="en-US" dirty="0" smtClean="0"/>
              <a:t> water </a:t>
            </a:r>
            <a:r>
              <a:rPr lang="en-US" dirty="0" err="1" smtClean="0"/>
              <a:t>uit</a:t>
            </a:r>
            <a:r>
              <a:rPr lang="en-US" dirty="0" smtClean="0"/>
              <a:t> (Psalm  78:15,16,20 en Psalm 105:41</a:t>
            </a:r>
            <a:endParaRPr lang="nl-NL" dirty="0"/>
          </a:p>
        </p:txBody>
      </p:sp>
      <p:sp>
        <p:nvSpPr>
          <p:cNvPr id="4" name="Rechthoek 3"/>
          <p:cNvSpPr/>
          <p:nvPr/>
        </p:nvSpPr>
        <p:spPr>
          <a:xfrm>
            <a:off x="152400" y="4876800"/>
            <a:ext cx="1981200" cy="156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3200" dirty="0" smtClean="0">
                <a:effectLst>
                  <a:outerShdw blurRad="38100" dist="38100" dir="2700000" algn="tl">
                    <a:srgbClr val="000000">
                      <a:alpha val="43137"/>
                    </a:srgbClr>
                  </a:outerShdw>
                </a:effectLst>
              </a:rPr>
              <a:t>Exodus 17</a:t>
            </a:r>
          </a:p>
          <a:p>
            <a:pPr algn="ctr"/>
            <a:r>
              <a:rPr lang="en-US" sz="3200" dirty="0" smtClean="0">
                <a:effectLst>
                  <a:outerShdw blurRad="38100" dist="38100" dir="2700000" algn="tl">
                    <a:srgbClr val="000000">
                      <a:alpha val="43137"/>
                    </a:srgbClr>
                  </a:outerShdw>
                </a:effectLst>
              </a:rPr>
              <a:t>Water </a:t>
            </a:r>
            <a:r>
              <a:rPr lang="en-US" sz="3200" dirty="0" err="1" smtClean="0">
                <a:effectLst>
                  <a:outerShdw blurRad="38100" dist="38100" dir="2700000" algn="tl">
                    <a:srgbClr val="000000">
                      <a:alpha val="43137"/>
                    </a:srgbClr>
                  </a:outerShdw>
                </a:effectLst>
              </a:rPr>
              <a:t>uit</a:t>
            </a:r>
            <a:r>
              <a:rPr lang="en-US" sz="3200" dirty="0" smtClean="0">
                <a:effectLst>
                  <a:outerShdw blurRad="38100" dist="38100" dir="2700000" algn="tl">
                    <a:srgbClr val="000000">
                      <a:alpha val="43137"/>
                    </a:srgbClr>
                  </a:outerShdw>
                </a:effectLst>
              </a:rPr>
              <a:t> de rots</a:t>
            </a:r>
          </a:p>
        </p:txBody>
      </p:sp>
    </p:spTree>
  </p:cSld>
  <p:clrMapOvr>
    <a:masterClrMapping/>
  </p:clrMapOvr>
  <p:transition spd="slow">
    <p:plu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5486400" y="1447800"/>
            <a:ext cx="3429000" cy="415498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dirty="0" err="1" smtClean="0"/>
              <a:t>Jezus</a:t>
            </a:r>
            <a:r>
              <a:rPr lang="en-US" sz="2400" dirty="0" smtClean="0"/>
              <a:t>:</a:t>
            </a:r>
          </a:p>
          <a:p>
            <a:pPr algn="ctr"/>
            <a:r>
              <a:rPr lang="nl-NL" sz="2400" dirty="0" smtClean="0"/>
              <a:t>Als iemand dorst heeft, laat hij tot Mij komen en drinken </a:t>
            </a:r>
            <a:r>
              <a:rPr lang="en-US" sz="2400" dirty="0" smtClean="0"/>
              <a:t>(</a:t>
            </a:r>
            <a:r>
              <a:rPr lang="en-US" sz="2400" dirty="0" err="1" smtClean="0"/>
              <a:t>Joh</a:t>
            </a:r>
            <a:r>
              <a:rPr lang="en-US" sz="2400" dirty="0" smtClean="0"/>
              <a:t>. 7:37).</a:t>
            </a:r>
          </a:p>
          <a:p>
            <a:pPr algn="ctr"/>
            <a:endParaRPr lang="nl-NL" sz="2400" dirty="0" smtClean="0"/>
          </a:p>
          <a:p>
            <a:pPr algn="ctr"/>
            <a:r>
              <a:rPr lang="nl-NL" sz="2400" dirty="0" smtClean="0"/>
              <a:t>Wie drinkt van het water dat Ik hem zal geven, zal in eeuwigheid geen dorst meer krijgen (Joh. 4:14).</a:t>
            </a:r>
          </a:p>
          <a:p>
            <a:pPr algn="ctr"/>
            <a:endParaRPr lang="en-US" sz="2400" dirty="0" smtClean="0"/>
          </a:p>
          <a:p>
            <a:pPr algn="ctr"/>
            <a:r>
              <a:rPr lang="en-US" sz="2400" dirty="0" smtClean="0"/>
              <a:t>1 Korinthe 10:4</a:t>
            </a:r>
          </a:p>
        </p:txBody>
      </p:sp>
      <p:pic>
        <p:nvPicPr>
          <p:cNvPr id="39938" name="Picture 2" descr="http://ubdavid.org/bibleexploration/light-old-testament/graphics/5-2_rock-a-type-of-christ.jpg"/>
          <p:cNvPicPr>
            <a:picLocks noChangeAspect="1" noChangeArrowheads="1"/>
          </p:cNvPicPr>
          <p:nvPr/>
        </p:nvPicPr>
        <p:blipFill>
          <a:blip r:embed="rId2" cstate="print"/>
          <a:srcRect/>
          <a:stretch>
            <a:fillRect/>
          </a:stretch>
        </p:blipFill>
        <p:spPr bwMode="auto">
          <a:xfrm>
            <a:off x="0" y="0"/>
            <a:ext cx="5280660" cy="6858000"/>
          </a:xfrm>
          <a:prstGeom prst="rect">
            <a:avLst/>
          </a:prstGeom>
          <a:noFill/>
        </p:spPr>
      </p:pic>
    </p:spTree>
  </p:cSld>
  <p:clrMapOvr>
    <a:masterClrMapping/>
  </p:clrMapOvr>
  <p:transition spd="slow">
    <p:plus/>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smtClean="0"/>
              <a:t>Exodus 25-40: De </a:t>
            </a:r>
            <a:r>
              <a:rPr lang="en-US" dirty="0" err="1" smtClean="0"/>
              <a:t>Tabernakel</a:t>
            </a:r>
            <a:endParaRPr lang="nl-NL" dirty="0"/>
          </a:p>
        </p:txBody>
      </p:sp>
      <p:pic>
        <p:nvPicPr>
          <p:cNvPr id="5" name="Picture 2"/>
          <p:cNvPicPr>
            <a:picLocks noChangeAspect="1" noChangeArrowheads="1"/>
          </p:cNvPicPr>
          <p:nvPr/>
        </p:nvPicPr>
        <p:blipFill>
          <a:blip r:embed="rId2" cstate="print"/>
          <a:srcRect/>
          <a:stretch>
            <a:fillRect/>
          </a:stretch>
        </p:blipFill>
        <p:spPr bwMode="auto">
          <a:xfrm>
            <a:off x="381000" y="2895600"/>
            <a:ext cx="3517900" cy="3466544"/>
          </a:xfrm>
          <a:prstGeom prst="rect">
            <a:avLst/>
          </a:prstGeom>
          <a:noFill/>
          <a:ln w="9525">
            <a:noFill/>
            <a:miter lim="800000"/>
            <a:headEnd/>
            <a:tailEnd/>
          </a:ln>
        </p:spPr>
      </p:pic>
      <p:sp>
        <p:nvSpPr>
          <p:cNvPr id="6" name="Tekstvak 5"/>
          <p:cNvSpPr txBox="1"/>
          <p:nvPr/>
        </p:nvSpPr>
        <p:spPr>
          <a:xfrm>
            <a:off x="4800600" y="3049012"/>
            <a:ext cx="3429000" cy="30469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dirty="0" smtClean="0"/>
              <a:t>God </a:t>
            </a:r>
            <a:r>
              <a:rPr lang="en-US" sz="2400" dirty="0" err="1" smtClean="0"/>
              <a:t>komt</a:t>
            </a:r>
            <a:r>
              <a:rPr lang="en-US" sz="2400" dirty="0" smtClean="0"/>
              <a:t>, in </a:t>
            </a:r>
            <a:r>
              <a:rPr lang="en-US" sz="2400" dirty="0" err="1" smtClean="0"/>
              <a:t>Jezus</a:t>
            </a:r>
            <a:r>
              <a:rPr lang="en-US" sz="2400" dirty="0" smtClean="0"/>
              <a:t>, </a:t>
            </a:r>
            <a:r>
              <a:rPr lang="en-US" sz="2400" dirty="0" err="1" smtClean="0"/>
              <a:t>tussen</a:t>
            </a:r>
            <a:r>
              <a:rPr lang="en-US" sz="2400" dirty="0" smtClean="0"/>
              <a:t> </a:t>
            </a:r>
            <a:r>
              <a:rPr lang="en-US" sz="2400" dirty="0" err="1" smtClean="0"/>
              <a:t>zondige</a:t>
            </a:r>
            <a:r>
              <a:rPr lang="en-US" sz="2400" dirty="0" smtClean="0"/>
              <a:t> </a:t>
            </a:r>
            <a:r>
              <a:rPr lang="en-US" sz="2400" dirty="0" err="1" smtClean="0"/>
              <a:t>mensen</a:t>
            </a:r>
            <a:r>
              <a:rPr lang="en-US" sz="2400" dirty="0" smtClean="0"/>
              <a:t> </a:t>
            </a:r>
            <a:r>
              <a:rPr lang="en-US" sz="2400" dirty="0" err="1" smtClean="0"/>
              <a:t>wonen</a:t>
            </a:r>
            <a:r>
              <a:rPr lang="en-US" sz="2400" dirty="0" smtClean="0"/>
              <a:t>. </a:t>
            </a:r>
          </a:p>
          <a:p>
            <a:pPr algn="ctr"/>
            <a:endParaRPr lang="en-US" sz="2400" dirty="0" smtClean="0"/>
          </a:p>
          <a:p>
            <a:pPr algn="ctr"/>
            <a:r>
              <a:rPr lang="en-US" sz="2400" dirty="0" smtClean="0"/>
              <a:t>En het </a:t>
            </a:r>
            <a:r>
              <a:rPr lang="en-US" sz="2400" dirty="0" err="1" smtClean="0"/>
              <a:t>Woord</a:t>
            </a:r>
            <a:r>
              <a:rPr lang="en-US" sz="2400" dirty="0" smtClean="0"/>
              <a:t> is </a:t>
            </a:r>
            <a:r>
              <a:rPr lang="en-US" sz="2400" dirty="0" err="1" smtClean="0"/>
              <a:t>vlees</a:t>
            </a:r>
            <a:r>
              <a:rPr lang="en-US" sz="2400" dirty="0" smtClean="0"/>
              <a:t> </a:t>
            </a:r>
            <a:r>
              <a:rPr lang="en-US" sz="2400" dirty="0" err="1" smtClean="0"/>
              <a:t>geworden</a:t>
            </a:r>
            <a:r>
              <a:rPr lang="en-US" sz="2400" dirty="0" smtClean="0"/>
              <a:t> en </a:t>
            </a:r>
            <a:r>
              <a:rPr lang="en-US" sz="2400" dirty="0" err="1" smtClean="0"/>
              <a:t>heeft</a:t>
            </a:r>
            <a:r>
              <a:rPr lang="en-US" sz="2400" dirty="0" smtClean="0"/>
              <a:t> </a:t>
            </a:r>
            <a:r>
              <a:rPr lang="en-US" sz="2400" dirty="0" err="1" smtClean="0"/>
              <a:t>onder</a:t>
            </a:r>
            <a:r>
              <a:rPr lang="en-US" sz="2400" dirty="0" smtClean="0"/>
              <a:t> </a:t>
            </a:r>
            <a:r>
              <a:rPr lang="en-US" sz="2400" dirty="0" err="1" smtClean="0"/>
              <a:t>ons</a:t>
            </a:r>
            <a:r>
              <a:rPr lang="en-US" sz="2400" dirty="0" smtClean="0"/>
              <a:t> </a:t>
            </a:r>
            <a:r>
              <a:rPr lang="en-US" sz="2400" dirty="0" err="1" smtClean="0"/>
              <a:t>gewoond</a:t>
            </a:r>
            <a:r>
              <a:rPr lang="en-US" sz="2400" dirty="0" smtClean="0"/>
              <a:t> </a:t>
            </a:r>
            <a:br>
              <a:rPr lang="en-US" sz="2400" dirty="0" smtClean="0"/>
            </a:br>
            <a:r>
              <a:rPr lang="en-US" sz="2400" dirty="0" smtClean="0"/>
              <a:t>(Zijn tent </a:t>
            </a:r>
            <a:r>
              <a:rPr lang="en-US" sz="2400" dirty="0" err="1" smtClean="0"/>
              <a:t>opgeslagen</a:t>
            </a:r>
            <a:r>
              <a:rPr lang="en-US" sz="2400" dirty="0" smtClean="0"/>
              <a:t>)</a:t>
            </a:r>
            <a:endParaRPr lang="nl-NL" sz="2400" dirty="0" smtClean="0"/>
          </a:p>
          <a:p>
            <a:pPr algn="ctr"/>
            <a:r>
              <a:rPr lang="nl-NL" sz="2400" dirty="0" smtClean="0"/>
              <a:t>(Joh. 1:14).</a:t>
            </a:r>
          </a:p>
        </p:txBody>
      </p:sp>
    </p:spTree>
  </p:cSld>
  <p:clrMapOvr>
    <a:masterClrMapping/>
  </p:clrMapOvr>
  <p:transition spd="slow">
    <p:plus/>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00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5367" name="WordArt 7"/>
          <p:cNvSpPr>
            <a:spLocks noChangeArrowheads="1" noChangeShapeType="1" noTextEdit="1"/>
          </p:cNvSpPr>
          <p:nvPr/>
        </p:nvSpPr>
        <p:spPr bwMode="auto">
          <a:xfrm>
            <a:off x="2286000" y="4724400"/>
            <a:ext cx="457200" cy="647700"/>
          </a:xfrm>
          <a:prstGeom prst="rect">
            <a:avLst/>
          </a:prstGeom>
        </p:spPr>
        <p:txBody>
          <a:bodyPr wrap="none" fromWordArt="1">
            <a:prstTxWarp prst="textPlain">
              <a:avLst>
                <a:gd name="adj" fmla="val 50000"/>
              </a:avLst>
            </a:prstTxWarp>
          </a:bodyPr>
          <a:lstStyle/>
          <a:p>
            <a:pPr algn="ctr"/>
            <a:r>
              <a:rPr lang="nl-NL" sz="3600" kern="10" dirty="0">
                <a:ln w="9525">
                  <a:solidFill>
                    <a:srgbClr val="000000"/>
                  </a:solidFill>
                  <a:round/>
                  <a:headEnd/>
                  <a:tailEnd/>
                </a:ln>
                <a:solidFill>
                  <a:srgbClr val="FFFFFF"/>
                </a:solidFill>
                <a:latin typeface="Arial Black"/>
              </a:rPr>
              <a:t>1</a:t>
            </a:r>
          </a:p>
        </p:txBody>
      </p:sp>
      <p:sp>
        <p:nvSpPr>
          <p:cNvPr id="15368" name="WordArt 8"/>
          <p:cNvSpPr>
            <a:spLocks noChangeArrowheads="1" noChangeShapeType="1" noTextEdit="1"/>
          </p:cNvSpPr>
          <p:nvPr/>
        </p:nvSpPr>
        <p:spPr bwMode="auto">
          <a:xfrm>
            <a:off x="3635375" y="3500438"/>
            <a:ext cx="457200" cy="647700"/>
          </a:xfrm>
          <a:prstGeom prst="rect">
            <a:avLst/>
          </a:prstGeom>
        </p:spPr>
        <p:txBody>
          <a:bodyPr wrap="none" fromWordArt="1">
            <a:prstTxWarp prst="textPlain">
              <a:avLst>
                <a:gd name="adj" fmla="val 50000"/>
              </a:avLst>
            </a:prstTxWarp>
          </a:bodyPr>
          <a:lstStyle/>
          <a:p>
            <a:pPr algn="ctr"/>
            <a:r>
              <a:rPr lang="nl-NL" sz="3600" kern="10">
                <a:ln w="9525">
                  <a:solidFill>
                    <a:srgbClr val="000000"/>
                  </a:solidFill>
                  <a:round/>
                  <a:headEnd/>
                  <a:tailEnd/>
                </a:ln>
                <a:solidFill>
                  <a:srgbClr val="FFFFFF"/>
                </a:solidFill>
                <a:latin typeface="Arial Black"/>
              </a:rPr>
              <a:t>2</a:t>
            </a:r>
          </a:p>
        </p:txBody>
      </p:sp>
      <p:sp>
        <p:nvSpPr>
          <p:cNvPr id="15369" name="WordArt 9"/>
          <p:cNvSpPr>
            <a:spLocks noChangeArrowheads="1" noChangeShapeType="1" noTextEdit="1"/>
          </p:cNvSpPr>
          <p:nvPr/>
        </p:nvSpPr>
        <p:spPr bwMode="auto">
          <a:xfrm>
            <a:off x="4572000" y="3068638"/>
            <a:ext cx="457200" cy="647700"/>
          </a:xfrm>
          <a:prstGeom prst="rect">
            <a:avLst/>
          </a:prstGeom>
        </p:spPr>
        <p:txBody>
          <a:bodyPr wrap="none" fromWordArt="1">
            <a:prstTxWarp prst="textPlain">
              <a:avLst>
                <a:gd name="adj" fmla="val 50000"/>
              </a:avLst>
            </a:prstTxWarp>
          </a:bodyPr>
          <a:lstStyle/>
          <a:p>
            <a:pPr algn="ctr"/>
            <a:r>
              <a:rPr lang="nl-NL" sz="3600" kern="10">
                <a:ln w="9525">
                  <a:solidFill>
                    <a:srgbClr val="000000"/>
                  </a:solidFill>
                  <a:round/>
                  <a:headEnd/>
                  <a:tailEnd/>
                </a:ln>
                <a:solidFill>
                  <a:srgbClr val="FFFFFF"/>
                </a:solidFill>
                <a:latin typeface="Arial Black"/>
              </a:rPr>
              <a:t>3</a:t>
            </a:r>
          </a:p>
        </p:txBody>
      </p:sp>
      <p:sp>
        <p:nvSpPr>
          <p:cNvPr id="15370" name="WordArt 10"/>
          <p:cNvSpPr>
            <a:spLocks noChangeArrowheads="1" noChangeShapeType="1" noTextEdit="1"/>
          </p:cNvSpPr>
          <p:nvPr/>
        </p:nvSpPr>
        <p:spPr bwMode="auto">
          <a:xfrm>
            <a:off x="4787900" y="1628775"/>
            <a:ext cx="457200" cy="647700"/>
          </a:xfrm>
          <a:prstGeom prst="rect">
            <a:avLst/>
          </a:prstGeom>
        </p:spPr>
        <p:txBody>
          <a:bodyPr wrap="none" fromWordArt="1">
            <a:prstTxWarp prst="textPlain">
              <a:avLst>
                <a:gd name="adj" fmla="val 50000"/>
              </a:avLst>
            </a:prstTxWarp>
          </a:bodyPr>
          <a:lstStyle/>
          <a:p>
            <a:pPr algn="ctr"/>
            <a:r>
              <a:rPr lang="nl-NL" sz="3600" kern="10">
                <a:ln w="9525">
                  <a:solidFill>
                    <a:srgbClr val="000000"/>
                  </a:solidFill>
                  <a:round/>
                  <a:headEnd/>
                  <a:tailEnd/>
                </a:ln>
                <a:solidFill>
                  <a:srgbClr val="FFFFFF"/>
                </a:solidFill>
                <a:latin typeface="Arial Black"/>
              </a:rPr>
              <a:t>4</a:t>
            </a:r>
          </a:p>
        </p:txBody>
      </p:sp>
      <p:sp>
        <p:nvSpPr>
          <p:cNvPr id="15371" name="WordArt 11"/>
          <p:cNvSpPr>
            <a:spLocks noChangeArrowheads="1" noChangeShapeType="1" noTextEdit="1"/>
          </p:cNvSpPr>
          <p:nvPr/>
        </p:nvSpPr>
        <p:spPr bwMode="auto">
          <a:xfrm>
            <a:off x="5580063" y="2133600"/>
            <a:ext cx="457200" cy="647700"/>
          </a:xfrm>
          <a:prstGeom prst="rect">
            <a:avLst/>
          </a:prstGeom>
        </p:spPr>
        <p:txBody>
          <a:bodyPr wrap="none" fromWordArt="1">
            <a:prstTxWarp prst="textPlain">
              <a:avLst>
                <a:gd name="adj" fmla="val 50000"/>
              </a:avLst>
            </a:prstTxWarp>
          </a:bodyPr>
          <a:lstStyle/>
          <a:p>
            <a:pPr algn="ctr"/>
            <a:r>
              <a:rPr lang="nl-NL" sz="3600" kern="10">
                <a:ln w="9525">
                  <a:solidFill>
                    <a:srgbClr val="000000"/>
                  </a:solidFill>
                  <a:round/>
                  <a:headEnd/>
                  <a:tailEnd/>
                </a:ln>
                <a:solidFill>
                  <a:srgbClr val="FFFFFF"/>
                </a:solidFill>
                <a:latin typeface="Arial Black"/>
              </a:rPr>
              <a:t>5</a:t>
            </a:r>
          </a:p>
        </p:txBody>
      </p:sp>
      <p:sp>
        <p:nvSpPr>
          <p:cNvPr id="15372" name="WordArt 12"/>
          <p:cNvSpPr>
            <a:spLocks noChangeArrowheads="1" noChangeShapeType="1" noTextEdit="1"/>
          </p:cNvSpPr>
          <p:nvPr/>
        </p:nvSpPr>
        <p:spPr bwMode="auto">
          <a:xfrm>
            <a:off x="6156325" y="1628775"/>
            <a:ext cx="457200" cy="647700"/>
          </a:xfrm>
          <a:prstGeom prst="rect">
            <a:avLst/>
          </a:prstGeom>
        </p:spPr>
        <p:txBody>
          <a:bodyPr wrap="none" fromWordArt="1">
            <a:prstTxWarp prst="textPlain">
              <a:avLst>
                <a:gd name="adj" fmla="val 50000"/>
              </a:avLst>
            </a:prstTxWarp>
          </a:bodyPr>
          <a:lstStyle/>
          <a:p>
            <a:pPr algn="ctr"/>
            <a:r>
              <a:rPr lang="nl-NL" sz="3600" kern="10" dirty="0">
                <a:ln w="9525">
                  <a:solidFill>
                    <a:srgbClr val="000000"/>
                  </a:solidFill>
                  <a:round/>
                  <a:headEnd/>
                  <a:tailEnd/>
                </a:ln>
                <a:solidFill>
                  <a:srgbClr val="FFFFFF"/>
                </a:solidFill>
                <a:latin typeface="Arial Black"/>
              </a:rPr>
              <a:t>6</a:t>
            </a:r>
          </a:p>
        </p:txBody>
      </p:sp>
      <p:sp>
        <p:nvSpPr>
          <p:cNvPr id="10" name="Tekstvak 9"/>
          <p:cNvSpPr txBox="1"/>
          <p:nvPr/>
        </p:nvSpPr>
        <p:spPr>
          <a:xfrm>
            <a:off x="457200" y="228600"/>
            <a:ext cx="3657600"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smtClean="0"/>
              <a:t>Elk </a:t>
            </a:r>
            <a:r>
              <a:rPr lang="en-US" dirty="0" err="1" smtClean="0"/>
              <a:t>voorwerp</a:t>
            </a:r>
            <a:r>
              <a:rPr lang="en-US" dirty="0" smtClean="0"/>
              <a:t> in de </a:t>
            </a:r>
            <a:r>
              <a:rPr lang="en-US" dirty="0" err="1" smtClean="0"/>
              <a:t>Tabernakel</a:t>
            </a:r>
            <a:r>
              <a:rPr lang="en-US" dirty="0" smtClean="0"/>
              <a:t> is </a:t>
            </a:r>
            <a:r>
              <a:rPr lang="en-US" dirty="0" err="1" smtClean="0"/>
              <a:t>een</a:t>
            </a:r>
            <a:r>
              <a:rPr lang="en-US" dirty="0" smtClean="0"/>
              <a:t> </a:t>
            </a:r>
            <a:r>
              <a:rPr lang="en-US" dirty="0" err="1" smtClean="0"/>
              <a:t>prachtige</a:t>
            </a:r>
            <a:r>
              <a:rPr lang="en-US" dirty="0" smtClean="0"/>
              <a:t> </a:t>
            </a:r>
            <a:r>
              <a:rPr lang="en-US" dirty="0" err="1" smtClean="0"/>
              <a:t>afspiegeling</a:t>
            </a:r>
            <a:r>
              <a:rPr lang="en-US" dirty="0" smtClean="0"/>
              <a:t> van </a:t>
            </a:r>
            <a:r>
              <a:rPr lang="en-US" dirty="0" err="1" smtClean="0"/>
              <a:t>Jezus</a:t>
            </a:r>
            <a:r>
              <a:rPr lang="en-US" dirty="0" smtClean="0"/>
              <a:t>.</a:t>
            </a:r>
            <a:endParaRPr lang="nl-NL" dirty="0"/>
          </a:p>
        </p:txBody>
      </p:sp>
      <p:sp>
        <p:nvSpPr>
          <p:cNvPr id="11" name="WordArt 12"/>
          <p:cNvSpPr>
            <a:spLocks noChangeArrowheads="1" noChangeShapeType="1" noTextEdit="1"/>
          </p:cNvSpPr>
          <p:nvPr/>
        </p:nvSpPr>
        <p:spPr bwMode="auto">
          <a:xfrm>
            <a:off x="6324600" y="381000"/>
            <a:ext cx="457200" cy="647700"/>
          </a:xfrm>
          <a:prstGeom prst="rect">
            <a:avLst/>
          </a:prstGeom>
        </p:spPr>
        <p:txBody>
          <a:bodyPr wrap="none" fromWordArt="1">
            <a:prstTxWarp prst="textPlain">
              <a:avLst>
                <a:gd name="adj" fmla="val 50000"/>
              </a:avLst>
            </a:prstTxWarp>
          </a:bodyPr>
          <a:lstStyle/>
          <a:p>
            <a:pPr algn="ctr"/>
            <a:r>
              <a:rPr lang="nl-NL" sz="3600" kern="10" dirty="0" smtClean="0">
                <a:ln w="9525">
                  <a:solidFill>
                    <a:srgbClr val="000000"/>
                  </a:solidFill>
                  <a:round/>
                  <a:headEnd/>
                  <a:tailEnd/>
                </a:ln>
                <a:solidFill>
                  <a:srgbClr val="FFFFFF"/>
                </a:solidFill>
                <a:latin typeface="Arial Black"/>
              </a:rPr>
              <a:t>7</a:t>
            </a:r>
            <a:endParaRPr lang="nl-NL" sz="3600" kern="10" dirty="0">
              <a:ln w="9525">
                <a:solidFill>
                  <a:srgbClr val="000000"/>
                </a:solidFill>
                <a:round/>
                <a:headEnd/>
                <a:tailEnd/>
              </a:ln>
              <a:solidFill>
                <a:srgbClr val="FFFFFF"/>
              </a:solidFill>
              <a:latin typeface="Arial Black"/>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dissolve">
                                      <p:cBhvr>
                                        <p:cTn id="7"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006"/>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AutoShape 6"/>
          <p:cNvSpPr>
            <a:spLocks noChangeArrowheads="1"/>
          </p:cNvSpPr>
          <p:nvPr/>
        </p:nvSpPr>
        <p:spPr bwMode="auto">
          <a:xfrm rot="7336309">
            <a:off x="2918110" y="1405427"/>
            <a:ext cx="1800225" cy="504825"/>
          </a:xfrm>
          <a:prstGeom prst="rightArrow">
            <a:avLst>
              <a:gd name="adj1" fmla="val 50000"/>
              <a:gd name="adj2" fmla="val 89151"/>
            </a:avLst>
          </a:prstGeom>
          <a:solidFill>
            <a:schemeClr val="accent1"/>
          </a:solidFill>
          <a:ln w="9525">
            <a:solidFill>
              <a:schemeClr val="tx1"/>
            </a:solidFill>
            <a:miter lim="800000"/>
            <a:headEnd/>
            <a:tailEnd/>
          </a:ln>
        </p:spPr>
        <p:txBody>
          <a:bodyPr wrap="none" anchor="ctr"/>
          <a:lstStyle/>
          <a:p>
            <a:endParaRPr lang="nl-NL"/>
          </a:p>
        </p:txBody>
      </p:sp>
      <p:sp>
        <p:nvSpPr>
          <p:cNvPr id="5" name="Tekstvak 4"/>
          <p:cNvSpPr txBox="1"/>
          <p:nvPr/>
        </p:nvSpPr>
        <p:spPr>
          <a:xfrm>
            <a:off x="381000" y="5181600"/>
            <a:ext cx="5638800" cy="13849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800" dirty="0" err="1" smtClean="0"/>
              <a:t>Jezus</a:t>
            </a:r>
            <a:r>
              <a:rPr lang="en-US" sz="2800" dirty="0" smtClean="0"/>
              <a:t>: Ik </a:t>
            </a:r>
            <a:r>
              <a:rPr lang="en-US" sz="2800" dirty="0" err="1" smtClean="0"/>
              <a:t>ben</a:t>
            </a:r>
            <a:r>
              <a:rPr lang="en-US" sz="2800" dirty="0" smtClean="0"/>
              <a:t> de </a:t>
            </a:r>
            <a:r>
              <a:rPr lang="en-US" sz="2800" dirty="0" err="1" smtClean="0"/>
              <a:t>Deur</a:t>
            </a:r>
            <a:r>
              <a:rPr lang="en-US" sz="2800" dirty="0" smtClean="0"/>
              <a:t>. </a:t>
            </a:r>
            <a:br>
              <a:rPr lang="en-US" sz="2800" dirty="0" smtClean="0"/>
            </a:br>
            <a:r>
              <a:rPr lang="en-US" sz="2800" dirty="0" err="1" smtClean="0"/>
              <a:t>Niemand</a:t>
            </a:r>
            <a:r>
              <a:rPr lang="en-US" sz="2800" dirty="0" smtClean="0"/>
              <a:t> </a:t>
            </a:r>
            <a:r>
              <a:rPr lang="en-US" sz="2800" dirty="0" err="1" smtClean="0"/>
              <a:t>komt</a:t>
            </a:r>
            <a:r>
              <a:rPr lang="en-US" sz="2800" dirty="0" smtClean="0"/>
              <a:t> tot de Vader </a:t>
            </a:r>
            <a:br>
              <a:rPr lang="en-US" sz="2800" dirty="0" smtClean="0"/>
            </a:br>
            <a:r>
              <a:rPr lang="en-US" sz="2800" dirty="0" err="1" smtClean="0"/>
              <a:t>dan</a:t>
            </a:r>
            <a:r>
              <a:rPr lang="en-US" sz="2800" dirty="0" smtClean="0"/>
              <a:t> door MIJ.</a:t>
            </a:r>
            <a:endParaRPr lang="nl-NL" sz="2800" dirty="0"/>
          </a:p>
        </p:txBody>
      </p:sp>
      <p:sp>
        <p:nvSpPr>
          <p:cNvPr id="8" name="Rond diagonale hoek rechthoek 7"/>
          <p:cNvSpPr/>
          <p:nvPr/>
        </p:nvSpPr>
        <p:spPr>
          <a:xfrm>
            <a:off x="3657600" y="304800"/>
            <a:ext cx="2879725" cy="71913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2400" b="1" dirty="0" smtClean="0">
                <a:effectLst>
                  <a:outerShdw blurRad="38100" dist="38100" dir="2700000" algn="tl">
                    <a:srgbClr val="000000">
                      <a:alpha val="43137"/>
                    </a:srgbClr>
                  </a:outerShdw>
                </a:effectLst>
              </a:rPr>
              <a:t>De Poort</a:t>
            </a:r>
            <a:endParaRPr lang="nl-NL" sz="2400" b="1" dirty="0">
              <a:effectLst>
                <a:outerShdw blurRad="38100" dist="38100" dir="2700000" algn="tl">
                  <a:srgbClr val="000000">
                    <a:alpha val="43137"/>
                  </a:srgbClr>
                </a:outerShdw>
              </a:effectLst>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dissolve">
                                      <p:cBhvr>
                                        <p:cTn id="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006"/>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AutoShape 6"/>
          <p:cNvSpPr>
            <a:spLocks noChangeArrowheads="1"/>
          </p:cNvSpPr>
          <p:nvPr/>
        </p:nvSpPr>
        <p:spPr bwMode="auto">
          <a:xfrm rot="7336309">
            <a:off x="6118511" y="1329228"/>
            <a:ext cx="1800225" cy="504825"/>
          </a:xfrm>
          <a:prstGeom prst="rightArrow">
            <a:avLst>
              <a:gd name="adj1" fmla="val 50000"/>
              <a:gd name="adj2" fmla="val 89151"/>
            </a:avLst>
          </a:prstGeom>
          <a:solidFill>
            <a:schemeClr val="accent1"/>
          </a:solidFill>
          <a:ln w="9525">
            <a:solidFill>
              <a:schemeClr val="tx1"/>
            </a:solidFill>
            <a:miter lim="800000"/>
            <a:headEnd/>
            <a:tailEnd/>
          </a:ln>
        </p:spPr>
        <p:txBody>
          <a:bodyPr wrap="none" anchor="ctr"/>
          <a:lstStyle/>
          <a:p>
            <a:endParaRPr lang="nl-NL"/>
          </a:p>
        </p:txBody>
      </p:sp>
      <p:sp>
        <p:nvSpPr>
          <p:cNvPr id="5" name="Tekstvak 4"/>
          <p:cNvSpPr txBox="1"/>
          <p:nvPr/>
        </p:nvSpPr>
        <p:spPr>
          <a:xfrm>
            <a:off x="304800" y="5486400"/>
            <a:ext cx="5257800" cy="9541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800" dirty="0" err="1" smtClean="0"/>
              <a:t>Alle</a:t>
            </a:r>
            <a:r>
              <a:rPr lang="en-US" sz="2800" dirty="0" smtClean="0"/>
              <a:t> offers </a:t>
            </a:r>
            <a:r>
              <a:rPr lang="en-US" sz="2800" dirty="0" err="1" smtClean="0"/>
              <a:t>verwezen</a:t>
            </a:r>
            <a:r>
              <a:rPr lang="en-US" sz="2800" dirty="0" smtClean="0"/>
              <a:t> </a:t>
            </a:r>
            <a:r>
              <a:rPr lang="en-US" sz="2800" dirty="0" err="1" smtClean="0"/>
              <a:t>naar</a:t>
            </a:r>
            <a:r>
              <a:rPr lang="en-US" sz="2800" dirty="0" smtClean="0"/>
              <a:t> het </a:t>
            </a:r>
            <a:r>
              <a:rPr lang="en-US" sz="2800" dirty="0" err="1" smtClean="0"/>
              <a:t>grote</a:t>
            </a:r>
            <a:r>
              <a:rPr lang="en-US" sz="2800" dirty="0" smtClean="0"/>
              <a:t> Offer </a:t>
            </a:r>
            <a:r>
              <a:rPr lang="en-US" sz="2800" dirty="0" err="1" smtClean="0"/>
              <a:t>dat</a:t>
            </a:r>
            <a:r>
              <a:rPr lang="en-US" sz="2800" dirty="0" smtClean="0"/>
              <a:t> </a:t>
            </a:r>
            <a:r>
              <a:rPr lang="en-US" sz="2800" dirty="0" err="1" smtClean="0"/>
              <a:t>Jezus</a:t>
            </a:r>
            <a:r>
              <a:rPr lang="en-US" sz="2800" dirty="0" smtClean="0"/>
              <a:t> </a:t>
            </a:r>
            <a:r>
              <a:rPr lang="en-US" sz="2800" dirty="0" err="1" smtClean="0"/>
              <a:t>heeft</a:t>
            </a:r>
            <a:r>
              <a:rPr lang="en-US" sz="2800" dirty="0" smtClean="0"/>
              <a:t> </a:t>
            </a:r>
            <a:r>
              <a:rPr lang="en-US" sz="2800" dirty="0" err="1" smtClean="0"/>
              <a:t>gebracht</a:t>
            </a:r>
            <a:r>
              <a:rPr lang="en-US" sz="2800" dirty="0" smtClean="0"/>
              <a:t>.</a:t>
            </a:r>
            <a:endParaRPr lang="nl-NL" sz="2800" dirty="0"/>
          </a:p>
        </p:txBody>
      </p:sp>
      <p:sp>
        <p:nvSpPr>
          <p:cNvPr id="6" name="Rond diagonale hoek rechthoek 5"/>
          <p:cNvSpPr/>
          <p:nvPr/>
        </p:nvSpPr>
        <p:spPr>
          <a:xfrm>
            <a:off x="6019800" y="304800"/>
            <a:ext cx="2879725" cy="71913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2400" b="1" dirty="0" err="1">
                <a:effectLst>
                  <a:outerShdw blurRad="38100" dist="38100" dir="2700000" algn="tl">
                    <a:srgbClr val="000000">
                      <a:alpha val="43137"/>
                    </a:srgbClr>
                  </a:outerShdw>
                </a:effectLst>
              </a:rPr>
              <a:t>Brandoffer-altaar</a:t>
            </a:r>
            <a:endParaRPr lang="nl-NL" sz="2400" b="1" dirty="0">
              <a:effectLst>
                <a:outerShdw blurRad="38100" dist="38100" dir="2700000" algn="tl">
                  <a:srgbClr val="000000">
                    <a:alpha val="43137"/>
                  </a:srgbClr>
                </a:outerShdw>
              </a:effectLst>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dissolve">
                                      <p:cBhvr>
                                        <p:cTn id="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00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9459" name="AutoShape 6"/>
          <p:cNvSpPr>
            <a:spLocks noChangeArrowheads="1"/>
          </p:cNvSpPr>
          <p:nvPr/>
        </p:nvSpPr>
        <p:spPr bwMode="auto">
          <a:xfrm rot="1078705">
            <a:off x="2230438" y="2325688"/>
            <a:ext cx="1800225" cy="504825"/>
          </a:xfrm>
          <a:prstGeom prst="rightArrow">
            <a:avLst>
              <a:gd name="adj1" fmla="val 50000"/>
              <a:gd name="adj2" fmla="val 89151"/>
            </a:avLst>
          </a:prstGeom>
          <a:solidFill>
            <a:schemeClr val="accent1"/>
          </a:solidFill>
          <a:ln w="9525">
            <a:solidFill>
              <a:schemeClr val="tx1"/>
            </a:solidFill>
            <a:miter lim="800000"/>
            <a:headEnd/>
            <a:tailEnd/>
          </a:ln>
        </p:spPr>
        <p:txBody>
          <a:bodyPr wrap="none" anchor="ctr"/>
          <a:lstStyle/>
          <a:p>
            <a:endParaRPr lang="nl-NL"/>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dissolve">
                                      <p:cBhvr>
                                        <p:cTn id="7"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00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Rond diagonale hoek rechthoek 3"/>
          <p:cNvSpPr/>
          <p:nvPr/>
        </p:nvSpPr>
        <p:spPr>
          <a:xfrm>
            <a:off x="971550" y="908050"/>
            <a:ext cx="1655763" cy="720725"/>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2400" b="1" dirty="0">
                <a:effectLst>
                  <a:outerShdw blurRad="38100" dist="38100" dir="2700000" algn="tl">
                    <a:srgbClr val="000000">
                      <a:alpha val="43137"/>
                    </a:srgbClr>
                  </a:outerShdw>
                </a:effectLst>
              </a:rPr>
              <a:t>Wasvat</a:t>
            </a:r>
          </a:p>
        </p:txBody>
      </p:sp>
      <p:sp>
        <p:nvSpPr>
          <p:cNvPr id="5" name="Tekstvak 4"/>
          <p:cNvSpPr txBox="1"/>
          <p:nvPr/>
        </p:nvSpPr>
        <p:spPr>
          <a:xfrm>
            <a:off x="1600200" y="5244405"/>
            <a:ext cx="5257800" cy="13849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800" dirty="0" err="1" smtClean="0"/>
              <a:t>Jezus</a:t>
            </a:r>
            <a:r>
              <a:rPr lang="en-US" sz="2800" dirty="0" smtClean="0"/>
              <a:t> is het </a:t>
            </a:r>
            <a:r>
              <a:rPr lang="en-US" sz="2800" dirty="0" err="1" smtClean="0"/>
              <a:t>Wasvat</a:t>
            </a:r>
            <a:r>
              <a:rPr lang="en-US" sz="2800" dirty="0" smtClean="0"/>
              <a:t> die </a:t>
            </a:r>
            <a:r>
              <a:rPr lang="en-US" sz="2800" dirty="0" err="1" smtClean="0"/>
              <a:t>ons</a:t>
            </a:r>
            <a:r>
              <a:rPr lang="en-US" sz="2800" dirty="0" smtClean="0"/>
              <a:t> </a:t>
            </a:r>
            <a:r>
              <a:rPr lang="en-US" sz="2800" dirty="0" err="1" smtClean="0"/>
              <a:t>niet</a:t>
            </a:r>
            <a:r>
              <a:rPr lang="en-US" sz="2800" dirty="0" smtClean="0"/>
              <a:t> </a:t>
            </a:r>
            <a:r>
              <a:rPr lang="en-US" sz="2800" dirty="0" err="1" smtClean="0"/>
              <a:t>alleen</a:t>
            </a:r>
            <a:r>
              <a:rPr lang="en-US" sz="2800" dirty="0" smtClean="0"/>
              <a:t> </a:t>
            </a:r>
            <a:r>
              <a:rPr lang="en-US" sz="2800" dirty="0" err="1" smtClean="0"/>
              <a:t>vergeeft</a:t>
            </a:r>
            <a:r>
              <a:rPr lang="en-US" sz="2800" dirty="0" smtClean="0"/>
              <a:t>, </a:t>
            </a:r>
            <a:r>
              <a:rPr lang="en-US" sz="2800" dirty="0" err="1" smtClean="0"/>
              <a:t>maar</a:t>
            </a:r>
            <a:r>
              <a:rPr lang="en-US" sz="2800" dirty="0" smtClean="0"/>
              <a:t> </a:t>
            </a:r>
            <a:r>
              <a:rPr lang="en-US" sz="2800" dirty="0" err="1" smtClean="0"/>
              <a:t>ons</a:t>
            </a:r>
            <a:r>
              <a:rPr lang="en-US" sz="2800" dirty="0" smtClean="0"/>
              <a:t> </a:t>
            </a:r>
            <a:r>
              <a:rPr lang="en-US" sz="2800" dirty="0" err="1" smtClean="0"/>
              <a:t>ook</a:t>
            </a:r>
            <a:r>
              <a:rPr lang="en-US" sz="2800" dirty="0" smtClean="0"/>
              <a:t> </a:t>
            </a:r>
            <a:r>
              <a:rPr lang="en-US" sz="2800" dirty="0" err="1" smtClean="0"/>
              <a:t>reinigt</a:t>
            </a:r>
            <a:r>
              <a:rPr lang="en-US" sz="2800" dirty="0" smtClean="0"/>
              <a:t> door Zijn </a:t>
            </a:r>
            <a:r>
              <a:rPr lang="en-US" sz="2800" dirty="0" err="1" smtClean="0"/>
              <a:t>Woord</a:t>
            </a:r>
            <a:r>
              <a:rPr lang="en-US" sz="2800" dirty="0" smtClean="0"/>
              <a:t> (</a:t>
            </a:r>
            <a:r>
              <a:rPr lang="en-US" sz="2800" dirty="0" err="1" smtClean="0"/>
              <a:t>Joh</a:t>
            </a:r>
            <a:r>
              <a:rPr lang="en-US" sz="2800" dirty="0" smtClean="0"/>
              <a:t>. 13)</a:t>
            </a: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dissolve">
                                      <p:cBhvr>
                                        <p:cTn id="7"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00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1507" name="AutoShape 3"/>
          <p:cNvSpPr>
            <a:spLocks noChangeArrowheads="1"/>
          </p:cNvSpPr>
          <p:nvPr/>
        </p:nvSpPr>
        <p:spPr bwMode="auto">
          <a:xfrm rot="1078705">
            <a:off x="3381375" y="1246188"/>
            <a:ext cx="1800225" cy="504825"/>
          </a:xfrm>
          <a:prstGeom prst="rightArrow">
            <a:avLst>
              <a:gd name="adj1" fmla="val 50000"/>
              <a:gd name="adj2" fmla="val 89151"/>
            </a:avLst>
          </a:prstGeom>
          <a:solidFill>
            <a:schemeClr val="accent1"/>
          </a:solidFill>
          <a:ln w="9525">
            <a:solidFill>
              <a:schemeClr val="tx1"/>
            </a:solidFill>
            <a:miter lim="800000"/>
            <a:headEnd/>
            <a:tailEnd/>
          </a:ln>
        </p:spPr>
        <p:txBody>
          <a:bodyPr wrap="none" anchor="ctr"/>
          <a:lstStyle/>
          <a:p>
            <a:endParaRPr lang="nl-NL"/>
          </a:p>
        </p:txBody>
      </p:sp>
      <p:sp>
        <p:nvSpPr>
          <p:cNvPr id="21508" name="WordArt 4"/>
          <p:cNvSpPr>
            <a:spLocks noChangeArrowheads="1" noChangeShapeType="1" noTextEdit="1"/>
          </p:cNvSpPr>
          <p:nvPr/>
        </p:nvSpPr>
        <p:spPr bwMode="auto">
          <a:xfrm>
            <a:off x="2771775" y="4652963"/>
            <a:ext cx="457200" cy="647700"/>
          </a:xfrm>
          <a:prstGeom prst="rect">
            <a:avLst/>
          </a:prstGeom>
        </p:spPr>
        <p:txBody>
          <a:bodyPr wrap="none" fromWordArt="1">
            <a:prstTxWarp prst="textPlain">
              <a:avLst>
                <a:gd name="adj" fmla="val 50000"/>
              </a:avLst>
            </a:prstTxWarp>
          </a:bodyPr>
          <a:lstStyle/>
          <a:p>
            <a:pPr algn="ctr"/>
            <a:endParaRPr lang="nl-NL" sz="3600" kern="10">
              <a:ln w="9525">
                <a:solidFill>
                  <a:srgbClr val="000000"/>
                </a:solidFill>
                <a:round/>
                <a:headEnd/>
                <a:tailEnd/>
              </a:ln>
              <a:solidFill>
                <a:srgbClr val="FFFFFF"/>
              </a:solidFill>
              <a:latin typeface="Arial Black"/>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dissolve">
                                      <p:cBhvr>
                                        <p:cTn id="7" dur="500"/>
                                        <p:tgtEl>
                                          <p:spTgt spid="6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012"/>
          <p:cNvPicPr>
            <a:picLocks noChangeAspect="1" noChangeArrowheads="1"/>
          </p:cNvPicPr>
          <p:nvPr/>
        </p:nvPicPr>
        <p:blipFill>
          <a:blip r:embed="rId2" cstate="print"/>
          <a:srcRect l="31776" t="65741"/>
          <a:stretch>
            <a:fillRect/>
          </a:stretch>
        </p:blipFill>
        <p:spPr bwMode="auto">
          <a:xfrm>
            <a:off x="-252413" y="0"/>
            <a:ext cx="10909301" cy="6911975"/>
          </a:xfrm>
          <a:prstGeom prst="rect">
            <a:avLst/>
          </a:prstGeom>
          <a:noFill/>
          <a:ln w="9525">
            <a:noFill/>
            <a:miter lim="800000"/>
            <a:headEnd/>
            <a:tailEnd/>
          </a:ln>
        </p:spPr>
      </p:pic>
      <p:sp>
        <p:nvSpPr>
          <p:cNvPr id="24579" name="AutoShape 3"/>
          <p:cNvSpPr>
            <a:spLocks noChangeArrowheads="1"/>
          </p:cNvSpPr>
          <p:nvPr/>
        </p:nvSpPr>
        <p:spPr bwMode="auto">
          <a:xfrm rot="7278143">
            <a:off x="1403350" y="2781300"/>
            <a:ext cx="1800225" cy="504825"/>
          </a:xfrm>
          <a:prstGeom prst="rightArrow">
            <a:avLst>
              <a:gd name="adj1" fmla="val 50000"/>
              <a:gd name="adj2" fmla="val 89151"/>
            </a:avLst>
          </a:prstGeom>
          <a:solidFill>
            <a:schemeClr val="accent1"/>
          </a:solidFill>
          <a:ln w="9525">
            <a:solidFill>
              <a:schemeClr val="tx1"/>
            </a:solidFill>
            <a:miter lim="800000"/>
            <a:headEnd/>
            <a:tailEnd/>
          </a:ln>
        </p:spPr>
        <p:txBody>
          <a:bodyPr wrap="none" anchor="ctr"/>
          <a:lstStyle/>
          <a:p>
            <a:endParaRPr lang="nl-NL"/>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dissolve">
                                      <p:cBhvr>
                                        <p:cTn id="7" dur="500"/>
                                        <p:tgtEl>
                                          <p:spTgt spid="69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81000" y="304801"/>
            <a:ext cx="8305800" cy="3831818"/>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700" b="1" dirty="0" smtClean="0"/>
              <a:t>Oude en </a:t>
            </a:r>
            <a:r>
              <a:rPr lang="en-US" sz="2700" b="1" dirty="0" err="1" smtClean="0"/>
              <a:t>Nieuwe</a:t>
            </a:r>
            <a:r>
              <a:rPr lang="en-US" sz="2700" b="1" dirty="0" smtClean="0"/>
              <a:t> Testament </a:t>
            </a:r>
            <a:r>
              <a:rPr lang="en-US" sz="2700" b="1" dirty="0" err="1" smtClean="0"/>
              <a:t>horen</a:t>
            </a:r>
            <a:r>
              <a:rPr lang="en-US" sz="2700" b="1" dirty="0" smtClean="0"/>
              <a:t> </a:t>
            </a:r>
            <a:r>
              <a:rPr lang="en-US" sz="2700" b="1" dirty="0" err="1" smtClean="0"/>
              <a:t>bij</a:t>
            </a:r>
            <a:r>
              <a:rPr lang="en-US" sz="2700" b="1" dirty="0" smtClean="0"/>
              <a:t> </a:t>
            </a:r>
            <a:r>
              <a:rPr lang="en-US" sz="2700" b="1" dirty="0" err="1" smtClean="0"/>
              <a:t>elkaar</a:t>
            </a:r>
            <a:r>
              <a:rPr lang="en-US" sz="2700" b="1" dirty="0" smtClean="0"/>
              <a:t>…</a:t>
            </a:r>
          </a:p>
          <a:p>
            <a:endParaRPr lang="nl-NL" sz="2700" b="1" dirty="0" smtClean="0"/>
          </a:p>
          <a:p>
            <a:r>
              <a:rPr lang="nl-NL" sz="2700" b="1" dirty="0" smtClean="0"/>
              <a:t>* We vinden in het Nieuwe Testament ongeveer 850 passages uit en toespelingen op het Oude Testament.</a:t>
            </a:r>
          </a:p>
          <a:p>
            <a:endParaRPr lang="en-US" sz="2700" dirty="0" smtClean="0"/>
          </a:p>
          <a:p>
            <a:r>
              <a:rPr lang="en-US" sz="2700" dirty="0" smtClean="0"/>
              <a:t>* </a:t>
            </a:r>
            <a:r>
              <a:rPr lang="nl-NL" sz="2700" dirty="0" smtClean="0">
                <a:ln w="18415" cmpd="sng">
                  <a:solidFill>
                    <a:srgbClr val="FFFFFF"/>
                  </a:solidFill>
                  <a:prstDash val="solid"/>
                </a:ln>
                <a:solidFill>
                  <a:schemeClr val="bg1"/>
                </a:solidFill>
                <a:cs typeface="Arial" pitchFamily="34" charset="0"/>
              </a:rPr>
              <a:t>Het Oude Testament bevat 330 verbazingwekkend nauwkeurige en verschillende profetieën over de Christus.  Daarnaast staan er tal van beelden, vergelijkingen, typen en illustraties die naar Jezus verwijzen!</a:t>
            </a:r>
            <a:endParaRPr lang="en-US" sz="2700" dirty="0" smtClean="0"/>
          </a:p>
        </p:txBody>
      </p:sp>
      <p:pic>
        <p:nvPicPr>
          <p:cNvPr id="98306" name="Picture 2" descr="http://t0.gstatic.com/images?q=tbn:ANd9GcTLxxgtlneupfb85q5nr5yi9MPuEkkdIfAlWJi4DwE2ZGelciFf"/>
          <p:cNvPicPr>
            <a:picLocks noChangeAspect="1" noChangeArrowheads="1"/>
          </p:cNvPicPr>
          <p:nvPr/>
        </p:nvPicPr>
        <p:blipFill>
          <a:blip r:embed="rId3" cstate="print"/>
          <a:srcRect/>
          <a:stretch>
            <a:fillRect/>
          </a:stretch>
        </p:blipFill>
        <p:spPr bwMode="auto">
          <a:xfrm>
            <a:off x="1066800" y="4267200"/>
            <a:ext cx="3665780" cy="2438400"/>
          </a:xfrm>
          <a:prstGeom prst="rect">
            <a:avLst/>
          </a:prstGeom>
          <a:noFill/>
        </p:spPr>
      </p:pic>
      <p:sp>
        <p:nvSpPr>
          <p:cNvPr id="4" name="Rechthoek 3"/>
          <p:cNvSpPr/>
          <p:nvPr/>
        </p:nvSpPr>
        <p:spPr>
          <a:xfrm>
            <a:off x="5562600" y="4953000"/>
            <a:ext cx="3048000" cy="1200329"/>
          </a:xfrm>
          <a:prstGeom prst="rect">
            <a:avLst/>
          </a:prstGeom>
        </p:spPr>
        <p:txBody>
          <a:bodyPr wrap="square">
            <a:spAutoFit/>
          </a:bodyPr>
          <a:lstStyle/>
          <a:p>
            <a:r>
              <a:rPr lang="en-US" dirty="0" smtClean="0"/>
              <a:t>Meer info?</a:t>
            </a:r>
            <a:br>
              <a:rPr lang="en-US" dirty="0" smtClean="0"/>
            </a:br>
            <a:r>
              <a:rPr lang="en-US" dirty="0" smtClean="0">
                <a:hlinkClick r:id="rId4"/>
              </a:rPr>
              <a:t>http://</a:t>
            </a:r>
            <a:r>
              <a:rPr lang="en-US" dirty="0" smtClean="0">
                <a:hlinkClick r:id="rId4"/>
              </a:rPr>
              <a:t>www.christipedia.nl/Artikelen/J/Jezus_Christus/Profetieen_over_Jezus_Christus</a:t>
            </a:r>
            <a:r>
              <a:rPr lang="en-US" dirty="0" smtClean="0"/>
              <a:t> </a:t>
            </a:r>
            <a:endParaRPr lang="en-US" dirty="0"/>
          </a:p>
        </p:txBody>
      </p:sp>
    </p:spTree>
  </p:cSld>
  <p:clrMapOvr>
    <a:masterClrMapping/>
  </p:clrMapOvr>
  <p:transition spd="slow">
    <p:plus/>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01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ond diagonale hoek rechthoek 2"/>
          <p:cNvSpPr/>
          <p:nvPr/>
        </p:nvSpPr>
        <p:spPr>
          <a:xfrm>
            <a:off x="5580063" y="1700213"/>
            <a:ext cx="3024187" cy="122396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2400" b="1" dirty="0">
                <a:effectLst>
                  <a:outerShdw blurRad="38100" dist="38100" dir="2700000" algn="tl">
                    <a:srgbClr val="000000">
                      <a:alpha val="43137"/>
                    </a:srgbClr>
                  </a:outerShdw>
                </a:effectLst>
              </a:rPr>
              <a:t>Gouden kandelaar</a:t>
            </a:r>
          </a:p>
        </p:txBody>
      </p:sp>
      <p:sp>
        <p:nvSpPr>
          <p:cNvPr id="4" name="Tekstvak 3"/>
          <p:cNvSpPr txBox="1"/>
          <p:nvPr/>
        </p:nvSpPr>
        <p:spPr>
          <a:xfrm>
            <a:off x="4572000" y="4343400"/>
            <a:ext cx="4419600" cy="224676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nl-NL" sz="2800" dirty="0" smtClean="0"/>
              <a:t>Jezus dan sprak opnieuw tot hen en zei: Ik ben het Licht der wereld; wie Mij volgt, zal beslist niet in de duisternis wandelen. </a:t>
            </a:r>
            <a:r>
              <a:rPr lang="en-US" sz="2800" dirty="0" smtClean="0"/>
              <a:t>(</a:t>
            </a:r>
            <a:r>
              <a:rPr lang="en-US" sz="2800" dirty="0" err="1" smtClean="0"/>
              <a:t>Joh</a:t>
            </a:r>
            <a:r>
              <a:rPr lang="en-US" sz="2800" dirty="0" smtClean="0"/>
              <a:t>. 8:12)</a:t>
            </a:r>
            <a:endParaRPr lang="nl-NL" sz="2800" dirty="0"/>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dissolve">
                                      <p:cBhvr>
                                        <p:cTn id="7"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012"/>
          <p:cNvPicPr>
            <a:picLocks noChangeAspect="1" noChangeArrowheads="1"/>
          </p:cNvPicPr>
          <p:nvPr/>
        </p:nvPicPr>
        <p:blipFill>
          <a:blip r:embed="rId2" cstate="print"/>
          <a:srcRect l="31776" t="65741"/>
          <a:stretch>
            <a:fillRect/>
          </a:stretch>
        </p:blipFill>
        <p:spPr bwMode="auto">
          <a:xfrm>
            <a:off x="-252413" y="0"/>
            <a:ext cx="10909301" cy="6911975"/>
          </a:xfrm>
          <a:prstGeom prst="rect">
            <a:avLst/>
          </a:prstGeom>
          <a:noFill/>
          <a:ln w="9525">
            <a:noFill/>
            <a:miter lim="800000"/>
            <a:headEnd/>
            <a:tailEnd/>
          </a:ln>
        </p:spPr>
      </p:pic>
      <p:sp>
        <p:nvSpPr>
          <p:cNvPr id="26627" name="AutoShape 3"/>
          <p:cNvSpPr>
            <a:spLocks noChangeArrowheads="1"/>
          </p:cNvSpPr>
          <p:nvPr/>
        </p:nvSpPr>
        <p:spPr bwMode="auto">
          <a:xfrm rot="2361443">
            <a:off x="5680075" y="3509963"/>
            <a:ext cx="1800225" cy="504825"/>
          </a:xfrm>
          <a:prstGeom prst="rightArrow">
            <a:avLst>
              <a:gd name="adj1" fmla="val 50000"/>
              <a:gd name="adj2" fmla="val 89151"/>
            </a:avLst>
          </a:prstGeom>
          <a:solidFill>
            <a:schemeClr val="accent1"/>
          </a:solidFill>
          <a:ln w="9525">
            <a:solidFill>
              <a:schemeClr val="tx1"/>
            </a:solidFill>
            <a:miter lim="800000"/>
            <a:headEnd/>
            <a:tailEnd/>
          </a:ln>
        </p:spPr>
        <p:txBody>
          <a:bodyPr wrap="none" anchor="ctr"/>
          <a:lstStyle/>
          <a:p>
            <a:endParaRPr lang="nl-NL"/>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dissolve">
                                      <p:cBhvr>
                                        <p:cTn id="7"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01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Rond diagonale hoek rechthoek 3"/>
          <p:cNvSpPr/>
          <p:nvPr/>
        </p:nvSpPr>
        <p:spPr>
          <a:xfrm>
            <a:off x="5508625" y="333375"/>
            <a:ext cx="3024188" cy="1223963"/>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2400" b="1" dirty="0">
                <a:effectLst>
                  <a:outerShdw blurRad="38100" dist="38100" dir="2700000" algn="tl">
                    <a:srgbClr val="000000">
                      <a:alpha val="43137"/>
                    </a:srgbClr>
                  </a:outerShdw>
                </a:effectLst>
              </a:rPr>
              <a:t>Tafel met de </a:t>
            </a:r>
          </a:p>
          <a:p>
            <a:pPr algn="ctr">
              <a:defRPr/>
            </a:pPr>
            <a:r>
              <a:rPr lang="nl-NL" sz="2400" b="1" dirty="0">
                <a:effectLst>
                  <a:outerShdw blurRad="38100" dist="38100" dir="2700000" algn="tl">
                    <a:srgbClr val="000000">
                      <a:alpha val="43137"/>
                    </a:srgbClr>
                  </a:outerShdw>
                </a:effectLst>
              </a:rPr>
              <a:t>12 broden</a:t>
            </a:r>
          </a:p>
        </p:txBody>
      </p:sp>
      <p:sp>
        <p:nvSpPr>
          <p:cNvPr id="5" name="Tekstvak 4"/>
          <p:cNvSpPr txBox="1"/>
          <p:nvPr/>
        </p:nvSpPr>
        <p:spPr>
          <a:xfrm>
            <a:off x="228600" y="5638800"/>
            <a:ext cx="8686800" cy="9541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nl-NL" sz="2800" dirty="0" smtClean="0"/>
              <a:t>Want het brood van God is Hij Die uit de hemel neerdaalt en aan de wereld het leven geeft. </a:t>
            </a:r>
            <a:r>
              <a:rPr lang="en-US" sz="2800" dirty="0" smtClean="0"/>
              <a:t>(</a:t>
            </a:r>
            <a:r>
              <a:rPr lang="en-US" sz="2800" dirty="0" err="1" smtClean="0"/>
              <a:t>Joh</a:t>
            </a:r>
            <a:r>
              <a:rPr lang="en-US" sz="2800" dirty="0" smtClean="0"/>
              <a:t>. 8:33)</a:t>
            </a:r>
            <a:endParaRPr lang="nl-NL" sz="2800" dirty="0"/>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dissolve">
                                      <p:cBhvr>
                                        <p:cTn id="7"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012"/>
          <p:cNvPicPr>
            <a:picLocks noChangeAspect="1" noChangeArrowheads="1"/>
          </p:cNvPicPr>
          <p:nvPr/>
        </p:nvPicPr>
        <p:blipFill>
          <a:blip r:embed="rId2" cstate="print"/>
          <a:srcRect l="31776" t="65741"/>
          <a:stretch>
            <a:fillRect/>
          </a:stretch>
        </p:blipFill>
        <p:spPr bwMode="auto">
          <a:xfrm>
            <a:off x="-252413" y="0"/>
            <a:ext cx="10909301" cy="6911975"/>
          </a:xfrm>
          <a:prstGeom prst="rect">
            <a:avLst/>
          </a:prstGeom>
          <a:noFill/>
          <a:ln w="9525">
            <a:noFill/>
            <a:miter lim="800000"/>
            <a:headEnd/>
            <a:tailEnd/>
          </a:ln>
        </p:spPr>
      </p:pic>
      <p:sp>
        <p:nvSpPr>
          <p:cNvPr id="28675" name="AutoShape 3"/>
          <p:cNvSpPr>
            <a:spLocks noChangeArrowheads="1"/>
          </p:cNvSpPr>
          <p:nvPr/>
        </p:nvSpPr>
        <p:spPr bwMode="auto">
          <a:xfrm rot="5400000">
            <a:off x="4110038" y="2719388"/>
            <a:ext cx="1800225" cy="504825"/>
          </a:xfrm>
          <a:prstGeom prst="rightArrow">
            <a:avLst>
              <a:gd name="adj1" fmla="val 50000"/>
              <a:gd name="adj2" fmla="val 89151"/>
            </a:avLst>
          </a:prstGeom>
          <a:solidFill>
            <a:schemeClr val="accent1"/>
          </a:solidFill>
          <a:ln w="9525">
            <a:solidFill>
              <a:schemeClr val="tx1"/>
            </a:solidFill>
            <a:miter lim="800000"/>
            <a:headEnd/>
            <a:tailEnd/>
          </a:ln>
        </p:spPr>
        <p:txBody>
          <a:bodyPr wrap="none" anchor="ctr"/>
          <a:lstStyle/>
          <a:p>
            <a:endParaRPr lang="nl-NL"/>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dissolve">
                                      <p:cBhvr>
                                        <p:cTn id="7" dur="500"/>
                                        <p:tgtEl>
                                          <p:spTgt spid="70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01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Rond diagonale hoek rechthoek 3"/>
          <p:cNvSpPr/>
          <p:nvPr/>
        </p:nvSpPr>
        <p:spPr>
          <a:xfrm>
            <a:off x="5580063" y="404813"/>
            <a:ext cx="3024187" cy="122396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2400" b="1" dirty="0" err="1">
                <a:effectLst>
                  <a:outerShdw blurRad="38100" dist="38100" dir="2700000" algn="tl">
                    <a:srgbClr val="000000">
                      <a:alpha val="43137"/>
                    </a:srgbClr>
                  </a:outerShdw>
                </a:effectLst>
              </a:rPr>
              <a:t>Reukoffer-altaar</a:t>
            </a:r>
            <a:r>
              <a:rPr lang="nl-NL" sz="2400" b="1" dirty="0">
                <a:effectLst>
                  <a:outerShdw blurRad="38100" dist="38100" dir="2700000" algn="tl">
                    <a:srgbClr val="000000">
                      <a:alpha val="43137"/>
                    </a:srgbClr>
                  </a:outerShdw>
                </a:effectLst>
              </a:rPr>
              <a:t> </a:t>
            </a:r>
          </a:p>
        </p:txBody>
      </p:sp>
      <p:sp>
        <p:nvSpPr>
          <p:cNvPr id="5" name="Tekstvak 4"/>
          <p:cNvSpPr txBox="1"/>
          <p:nvPr/>
        </p:nvSpPr>
        <p:spPr>
          <a:xfrm>
            <a:off x="76200" y="5638800"/>
            <a:ext cx="8915400" cy="9541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nl-NL" sz="2800" dirty="0" smtClean="0"/>
              <a:t>Jezus is onze Voorbidder en Hogepriester die onze gebeden reinigt en aangenaam maakt bij de Vader </a:t>
            </a:r>
            <a:r>
              <a:rPr lang="en-US" sz="2800" dirty="0" smtClean="0"/>
              <a:t>(Hebr. 7:25)</a:t>
            </a:r>
            <a:endParaRPr lang="nl-NL" sz="2800" dirty="0"/>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dissolve">
                                      <p:cBhvr>
                                        <p:cTn id="7" dur="5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012"/>
          <p:cNvPicPr>
            <a:picLocks noChangeAspect="1" noChangeArrowheads="1"/>
          </p:cNvPicPr>
          <p:nvPr/>
        </p:nvPicPr>
        <p:blipFill>
          <a:blip r:embed="rId2" cstate="print"/>
          <a:srcRect l="31776" t="65741"/>
          <a:stretch>
            <a:fillRect/>
          </a:stretch>
        </p:blipFill>
        <p:spPr bwMode="auto">
          <a:xfrm>
            <a:off x="-252413" y="0"/>
            <a:ext cx="10909301" cy="6911975"/>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dissolve">
                                      <p:cBhvr>
                                        <p:cTn id="7" dur="500"/>
                                        <p:tgtEl>
                                          <p:spTgt spid="71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dedication.www3.50megs.com/jpg/torn_veil.jpg"/>
          <p:cNvPicPr>
            <a:picLocks noChangeAspect="1" noChangeArrowheads="1"/>
          </p:cNvPicPr>
          <p:nvPr/>
        </p:nvPicPr>
        <p:blipFill>
          <a:blip r:embed="rId2" cstate="print"/>
          <a:srcRect/>
          <a:stretch>
            <a:fillRect/>
          </a:stretch>
        </p:blipFill>
        <p:spPr bwMode="auto">
          <a:xfrm>
            <a:off x="0" y="-11389"/>
            <a:ext cx="4800600" cy="6869389"/>
          </a:xfrm>
          <a:prstGeom prst="rect">
            <a:avLst/>
          </a:prstGeom>
          <a:noFill/>
        </p:spPr>
      </p:pic>
      <p:sp>
        <p:nvSpPr>
          <p:cNvPr id="5" name="Tekstvak 4"/>
          <p:cNvSpPr txBox="1"/>
          <p:nvPr/>
        </p:nvSpPr>
        <p:spPr>
          <a:xfrm>
            <a:off x="5105400" y="3048000"/>
            <a:ext cx="3733800" cy="31085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nl-NL" sz="2800" dirty="0" smtClean="0"/>
              <a:t>Nadat Jezus hét grote verzoeningsoffer gebracht had en alles volbracht was, scheurde het voorhangsel van boven naar beneden. </a:t>
            </a:r>
            <a:r>
              <a:rPr lang="en-US" sz="2800" dirty="0" smtClean="0"/>
              <a:t>(Hebr. 10:19-22)</a:t>
            </a:r>
            <a:endParaRPr lang="nl-NL" sz="2800" dirty="0"/>
          </a:p>
        </p:txBody>
      </p:sp>
      <p:sp>
        <p:nvSpPr>
          <p:cNvPr id="6" name="Rond diagonale hoek rechthoek 5"/>
          <p:cNvSpPr/>
          <p:nvPr/>
        </p:nvSpPr>
        <p:spPr>
          <a:xfrm>
            <a:off x="5638800" y="1219200"/>
            <a:ext cx="2795587" cy="914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2400" b="1" dirty="0" smtClean="0">
                <a:effectLst>
                  <a:outerShdw blurRad="38100" dist="38100" dir="2700000" algn="tl">
                    <a:srgbClr val="000000">
                      <a:alpha val="43137"/>
                    </a:srgbClr>
                  </a:outerShdw>
                </a:effectLst>
              </a:rPr>
              <a:t>Het gescheurde voorhangsel</a:t>
            </a:r>
            <a:endParaRPr lang="nl-NL" sz="2400" b="1" dirty="0">
              <a:effectLst>
                <a:outerShdw blurRad="38100" dist="38100" dir="2700000" algn="tl">
                  <a:srgbClr val="000000">
                    <a:alpha val="43137"/>
                  </a:srgbClr>
                </a:outerShdw>
              </a:effectLst>
            </a:endParaRPr>
          </a:p>
        </p:txBody>
      </p:sp>
    </p:spTree>
  </p:cSld>
  <p:clrMapOvr>
    <a:masterClrMapping/>
  </p:clrMapOvr>
  <p:transition spd="slow">
    <p:plus/>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020"/>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ond diagonale hoek rechthoek 2"/>
          <p:cNvSpPr/>
          <p:nvPr/>
        </p:nvSpPr>
        <p:spPr>
          <a:xfrm>
            <a:off x="5580063" y="404813"/>
            <a:ext cx="3168650" cy="122396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2400" b="1" dirty="0">
                <a:effectLst>
                  <a:outerShdw blurRad="38100" dist="38100" dir="2700000" algn="tl">
                    <a:srgbClr val="000000">
                      <a:alpha val="43137"/>
                    </a:srgbClr>
                  </a:outerShdw>
                </a:effectLst>
              </a:rPr>
              <a:t>Ark van het Verbond</a:t>
            </a:r>
          </a:p>
        </p:txBody>
      </p:sp>
      <p:sp>
        <p:nvSpPr>
          <p:cNvPr id="5" name="Tekstvak 4"/>
          <p:cNvSpPr txBox="1"/>
          <p:nvPr/>
        </p:nvSpPr>
        <p:spPr>
          <a:xfrm>
            <a:off x="533400" y="5029200"/>
            <a:ext cx="8153400" cy="15696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nl-NL" sz="2400" dirty="0" smtClean="0"/>
              <a:t>De ark bracht God onder de mensen. Jezus bracht God dichtbij.  De ark vertegenwoordigde Gods troon en heerlijkheid. Jezus belichaamde Gods heerschappij en heerlijkheid. Door Jezus rechtstreeks toegang tot Gods genadetroon (Hebr. 4:16). </a:t>
            </a:r>
            <a:endParaRPr lang="nl-NL" sz="2400" dirty="0"/>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dissolve">
                                      <p:cBhvr>
                                        <p:cTn id="7"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www.biblebee.org/userfiles/image/johnthebaptist.jpg"/>
          <p:cNvPicPr>
            <a:picLocks noChangeAspect="1" noChangeArrowheads="1"/>
          </p:cNvPicPr>
          <p:nvPr/>
        </p:nvPicPr>
        <p:blipFill>
          <a:blip r:embed="rId2" cstate="print">
            <a:duotone>
              <a:schemeClr val="bg2">
                <a:shade val="45000"/>
                <a:satMod val="135000"/>
              </a:schemeClr>
              <a:prstClr val="white"/>
            </a:duotone>
          </a:blip>
          <a:srcRect b="6278"/>
          <a:stretch>
            <a:fillRect/>
          </a:stretch>
        </p:blipFill>
        <p:spPr bwMode="auto">
          <a:xfrm>
            <a:off x="228600" y="1600200"/>
            <a:ext cx="8763000" cy="4953000"/>
          </a:xfrm>
          <a:prstGeom prst="rect">
            <a:avLst/>
          </a:prstGeom>
          <a:noFill/>
        </p:spPr>
      </p:pic>
      <p:sp>
        <p:nvSpPr>
          <p:cNvPr id="3" name="Tijdelijke aanduiding voor inhoud 2"/>
          <p:cNvSpPr>
            <a:spLocks noGrp="1"/>
          </p:cNvSpPr>
          <p:nvPr>
            <p:ph sz="quarter" idx="2"/>
          </p:nvPr>
        </p:nvSpPr>
        <p:spPr>
          <a:xfrm>
            <a:off x="381000" y="2438400"/>
            <a:ext cx="3886200" cy="4114800"/>
          </a:xfrm>
        </p:spPr>
        <p:txBody>
          <a:bodyPr>
            <a:noAutofit/>
          </a:bodyPr>
          <a:lstStyle/>
          <a:p>
            <a:pPr>
              <a:buFont typeface="Wingdings" pitchFamily="2" charset="2"/>
              <a:buChar char="q"/>
            </a:pPr>
            <a:r>
              <a:rPr lang="en-US" sz="2800" dirty="0" smtClean="0"/>
              <a:t> </a:t>
            </a:r>
            <a:r>
              <a:rPr lang="en-US" sz="2800" dirty="0" err="1" smtClean="0"/>
              <a:t>Priester</a:t>
            </a:r>
            <a:r>
              <a:rPr lang="en-US" sz="2800" dirty="0" smtClean="0"/>
              <a:t> </a:t>
            </a:r>
            <a:r>
              <a:rPr lang="en-US" sz="2800" dirty="0" err="1" smtClean="0"/>
              <a:t>begon</a:t>
            </a:r>
            <a:r>
              <a:rPr lang="en-US" sz="2800" dirty="0" smtClean="0"/>
              <a:t> </a:t>
            </a:r>
            <a:r>
              <a:rPr lang="en-US" sz="2800" dirty="0" err="1" smtClean="0"/>
              <a:t>als</a:t>
            </a:r>
            <a:r>
              <a:rPr lang="en-US" sz="2800" dirty="0" smtClean="0"/>
              <a:t> </a:t>
            </a:r>
            <a:r>
              <a:rPr lang="en-US" sz="2800" dirty="0" err="1" smtClean="0"/>
              <a:t>hij</a:t>
            </a:r>
            <a:r>
              <a:rPr lang="en-US" sz="2800" dirty="0" smtClean="0"/>
              <a:t> 30 </a:t>
            </a:r>
            <a:r>
              <a:rPr lang="en-US" sz="2800" dirty="0" err="1" smtClean="0"/>
              <a:t>jaar</a:t>
            </a:r>
            <a:r>
              <a:rPr lang="en-US" sz="2800" dirty="0" smtClean="0"/>
              <a:t> </a:t>
            </a:r>
            <a:r>
              <a:rPr lang="en-US" sz="2800" dirty="0" err="1" smtClean="0"/>
              <a:t>oud</a:t>
            </a:r>
            <a:r>
              <a:rPr lang="en-US" sz="2800" dirty="0" smtClean="0"/>
              <a:t> was.</a:t>
            </a:r>
          </a:p>
          <a:p>
            <a:pPr>
              <a:buFont typeface="Wingdings" pitchFamily="2" charset="2"/>
              <a:buChar char="q"/>
            </a:pPr>
            <a:r>
              <a:rPr lang="en-US" sz="2800" dirty="0" smtClean="0"/>
              <a:t> </a:t>
            </a:r>
            <a:r>
              <a:rPr lang="en-US" sz="2800" dirty="0" err="1" smtClean="0"/>
              <a:t>Werd</a:t>
            </a:r>
            <a:r>
              <a:rPr lang="en-US" sz="2800" dirty="0" smtClean="0"/>
              <a:t> </a:t>
            </a:r>
            <a:r>
              <a:rPr lang="en-US" sz="2800" dirty="0" err="1" smtClean="0"/>
              <a:t>eerst</a:t>
            </a:r>
            <a:r>
              <a:rPr lang="en-US" sz="2800" dirty="0" smtClean="0"/>
              <a:t> </a:t>
            </a:r>
            <a:r>
              <a:rPr lang="en-US" sz="2800" dirty="0" err="1" smtClean="0"/>
              <a:t>gewassen</a:t>
            </a:r>
            <a:r>
              <a:rPr lang="en-US" sz="2800" dirty="0" smtClean="0"/>
              <a:t> met water.</a:t>
            </a:r>
          </a:p>
          <a:p>
            <a:pPr>
              <a:buFont typeface="Wingdings" pitchFamily="2" charset="2"/>
              <a:buChar char="q"/>
            </a:pPr>
            <a:r>
              <a:rPr lang="en-US" sz="2800" dirty="0" smtClean="0"/>
              <a:t> </a:t>
            </a:r>
            <a:r>
              <a:rPr lang="en-US" sz="2800" dirty="0" err="1" smtClean="0"/>
              <a:t>Gezalfd</a:t>
            </a:r>
            <a:r>
              <a:rPr lang="en-US" sz="2800" dirty="0" smtClean="0"/>
              <a:t> </a:t>
            </a:r>
            <a:r>
              <a:rPr lang="en-US" sz="2800" dirty="0" err="1" smtClean="0"/>
              <a:t>worden</a:t>
            </a:r>
            <a:r>
              <a:rPr lang="en-US" sz="2800" dirty="0" smtClean="0"/>
              <a:t> met </a:t>
            </a:r>
            <a:r>
              <a:rPr lang="en-US" sz="2800" dirty="0" err="1" smtClean="0"/>
              <a:t>olie</a:t>
            </a:r>
            <a:r>
              <a:rPr lang="en-US" sz="2800" dirty="0" smtClean="0"/>
              <a:t> .</a:t>
            </a:r>
          </a:p>
          <a:p>
            <a:pPr>
              <a:buFont typeface="Wingdings" pitchFamily="2" charset="2"/>
              <a:buChar char="q"/>
            </a:pPr>
            <a:r>
              <a:rPr lang="en-US" sz="2800" dirty="0" smtClean="0"/>
              <a:t> </a:t>
            </a:r>
            <a:r>
              <a:rPr lang="en-US" sz="2800" dirty="0" err="1" smtClean="0"/>
              <a:t>Daarna</a:t>
            </a:r>
            <a:r>
              <a:rPr lang="en-US" sz="2800" dirty="0" smtClean="0"/>
              <a:t> </a:t>
            </a:r>
            <a:r>
              <a:rPr lang="en-US" sz="2800" dirty="0" err="1" smtClean="0"/>
              <a:t>geheiligd</a:t>
            </a:r>
            <a:r>
              <a:rPr lang="en-US" sz="2800" dirty="0" smtClean="0"/>
              <a:t> voor de </a:t>
            </a:r>
            <a:r>
              <a:rPr lang="en-US" sz="2800" dirty="0" err="1" smtClean="0"/>
              <a:t>priestertaak</a:t>
            </a:r>
            <a:r>
              <a:rPr lang="en-US" sz="2800" dirty="0" smtClean="0"/>
              <a:t>.</a:t>
            </a:r>
            <a:endParaRPr lang="nl-NL" sz="2800" dirty="0"/>
          </a:p>
        </p:txBody>
      </p:sp>
      <p:sp>
        <p:nvSpPr>
          <p:cNvPr id="4" name="Tijdelijke aanduiding voor inhoud 3"/>
          <p:cNvSpPr>
            <a:spLocks noGrp="1"/>
          </p:cNvSpPr>
          <p:nvPr>
            <p:ph sz="quarter" idx="4"/>
          </p:nvPr>
        </p:nvSpPr>
        <p:spPr>
          <a:xfrm>
            <a:off x="4800600" y="2438400"/>
            <a:ext cx="3962400" cy="4267200"/>
          </a:xfrm>
        </p:spPr>
        <p:txBody>
          <a:bodyPr>
            <a:noAutofit/>
          </a:bodyPr>
          <a:lstStyle/>
          <a:p>
            <a:pPr>
              <a:buFont typeface="Wingdings" pitchFamily="2" charset="2"/>
              <a:buChar char="q"/>
            </a:pPr>
            <a:r>
              <a:rPr lang="en-US" sz="2700" dirty="0" err="1" smtClean="0">
                <a:solidFill>
                  <a:srgbClr val="0070C0"/>
                </a:solidFill>
              </a:rPr>
              <a:t>Jezus</a:t>
            </a:r>
            <a:r>
              <a:rPr lang="en-US" sz="2700" dirty="0" smtClean="0">
                <a:solidFill>
                  <a:srgbClr val="0070C0"/>
                </a:solidFill>
              </a:rPr>
              <a:t> </a:t>
            </a:r>
            <a:r>
              <a:rPr lang="en-US" sz="2700" dirty="0" err="1" smtClean="0">
                <a:solidFill>
                  <a:srgbClr val="0070C0"/>
                </a:solidFill>
              </a:rPr>
              <a:t>begon</a:t>
            </a:r>
            <a:r>
              <a:rPr lang="en-US" sz="2700" dirty="0" smtClean="0">
                <a:solidFill>
                  <a:srgbClr val="0070C0"/>
                </a:solidFill>
              </a:rPr>
              <a:t> zijn </a:t>
            </a:r>
            <a:r>
              <a:rPr lang="en-US" sz="2700" dirty="0" err="1" smtClean="0">
                <a:solidFill>
                  <a:srgbClr val="0070C0"/>
                </a:solidFill>
              </a:rPr>
              <a:t>taak</a:t>
            </a:r>
            <a:r>
              <a:rPr lang="en-US" sz="2700" dirty="0" smtClean="0">
                <a:solidFill>
                  <a:srgbClr val="0070C0"/>
                </a:solidFill>
              </a:rPr>
              <a:t> </a:t>
            </a:r>
            <a:r>
              <a:rPr lang="en-US" sz="2700" dirty="0" err="1" smtClean="0">
                <a:solidFill>
                  <a:srgbClr val="0070C0"/>
                </a:solidFill>
              </a:rPr>
              <a:t>toen</a:t>
            </a:r>
            <a:r>
              <a:rPr lang="en-US" sz="2700" dirty="0" smtClean="0">
                <a:solidFill>
                  <a:srgbClr val="0070C0"/>
                </a:solidFill>
              </a:rPr>
              <a:t> </a:t>
            </a:r>
            <a:r>
              <a:rPr lang="en-US" sz="2700" dirty="0" err="1" smtClean="0">
                <a:solidFill>
                  <a:srgbClr val="0070C0"/>
                </a:solidFill>
              </a:rPr>
              <a:t>hij</a:t>
            </a:r>
            <a:r>
              <a:rPr lang="en-US" sz="2700" dirty="0" smtClean="0">
                <a:solidFill>
                  <a:srgbClr val="0070C0"/>
                </a:solidFill>
              </a:rPr>
              <a:t> 30 </a:t>
            </a:r>
            <a:r>
              <a:rPr lang="en-US" sz="2700" dirty="0" err="1" smtClean="0">
                <a:solidFill>
                  <a:srgbClr val="0070C0"/>
                </a:solidFill>
              </a:rPr>
              <a:t>jaar</a:t>
            </a:r>
            <a:r>
              <a:rPr lang="en-US" sz="2700" dirty="0" smtClean="0">
                <a:solidFill>
                  <a:srgbClr val="0070C0"/>
                </a:solidFill>
              </a:rPr>
              <a:t> </a:t>
            </a:r>
            <a:r>
              <a:rPr lang="en-US" sz="2700" dirty="0" err="1" smtClean="0">
                <a:solidFill>
                  <a:srgbClr val="0070C0"/>
                </a:solidFill>
              </a:rPr>
              <a:t>oud</a:t>
            </a:r>
            <a:r>
              <a:rPr lang="en-US" sz="2700" dirty="0" smtClean="0">
                <a:solidFill>
                  <a:srgbClr val="0070C0"/>
                </a:solidFill>
              </a:rPr>
              <a:t> was.</a:t>
            </a:r>
          </a:p>
          <a:p>
            <a:pPr>
              <a:buFont typeface="Wingdings" pitchFamily="2" charset="2"/>
              <a:buChar char="q"/>
            </a:pPr>
            <a:r>
              <a:rPr lang="en-US" sz="2700" dirty="0" err="1" smtClean="0">
                <a:solidFill>
                  <a:srgbClr val="0070C0"/>
                </a:solidFill>
              </a:rPr>
              <a:t>Jezus</a:t>
            </a:r>
            <a:r>
              <a:rPr lang="en-US" sz="2700" dirty="0" smtClean="0">
                <a:solidFill>
                  <a:srgbClr val="0070C0"/>
                </a:solidFill>
              </a:rPr>
              <a:t> </a:t>
            </a:r>
            <a:r>
              <a:rPr lang="en-US" sz="2700" dirty="0" err="1" smtClean="0">
                <a:solidFill>
                  <a:srgbClr val="0070C0"/>
                </a:solidFill>
              </a:rPr>
              <a:t>werd</a:t>
            </a:r>
            <a:r>
              <a:rPr lang="en-US" sz="2700" dirty="0" smtClean="0">
                <a:solidFill>
                  <a:srgbClr val="0070C0"/>
                </a:solidFill>
              </a:rPr>
              <a:t> </a:t>
            </a:r>
            <a:r>
              <a:rPr lang="en-US" sz="2700" dirty="0" err="1" smtClean="0">
                <a:solidFill>
                  <a:srgbClr val="0070C0"/>
                </a:solidFill>
              </a:rPr>
              <a:t>eerst</a:t>
            </a:r>
            <a:r>
              <a:rPr lang="en-US" sz="2700" dirty="0" smtClean="0">
                <a:solidFill>
                  <a:srgbClr val="0070C0"/>
                </a:solidFill>
              </a:rPr>
              <a:t> </a:t>
            </a:r>
            <a:r>
              <a:rPr lang="en-US" sz="2700" dirty="0" err="1" smtClean="0">
                <a:solidFill>
                  <a:srgbClr val="0070C0"/>
                </a:solidFill>
              </a:rPr>
              <a:t>gedoopt</a:t>
            </a:r>
            <a:r>
              <a:rPr lang="en-US" sz="2700" dirty="0" smtClean="0">
                <a:solidFill>
                  <a:srgbClr val="0070C0"/>
                </a:solidFill>
              </a:rPr>
              <a:t>. </a:t>
            </a:r>
          </a:p>
          <a:p>
            <a:pPr>
              <a:buFont typeface="Wingdings" pitchFamily="2" charset="2"/>
              <a:buChar char="q"/>
            </a:pPr>
            <a:r>
              <a:rPr lang="en-US" sz="2700" dirty="0" smtClean="0">
                <a:solidFill>
                  <a:srgbClr val="0070C0"/>
                </a:solidFill>
              </a:rPr>
              <a:t>Na de </a:t>
            </a:r>
            <a:r>
              <a:rPr lang="en-US" sz="2700" dirty="0" err="1" smtClean="0">
                <a:solidFill>
                  <a:srgbClr val="0070C0"/>
                </a:solidFill>
              </a:rPr>
              <a:t>doop</a:t>
            </a:r>
            <a:r>
              <a:rPr lang="en-US" sz="2700" dirty="0" smtClean="0">
                <a:solidFill>
                  <a:srgbClr val="0070C0"/>
                </a:solidFill>
              </a:rPr>
              <a:t> </a:t>
            </a:r>
            <a:r>
              <a:rPr lang="en-US" sz="2700" dirty="0" err="1" smtClean="0">
                <a:solidFill>
                  <a:srgbClr val="0070C0"/>
                </a:solidFill>
              </a:rPr>
              <a:t>kwam</a:t>
            </a:r>
            <a:r>
              <a:rPr lang="en-US" sz="2700" dirty="0" smtClean="0">
                <a:solidFill>
                  <a:srgbClr val="0070C0"/>
                </a:solidFill>
              </a:rPr>
              <a:t> de </a:t>
            </a:r>
            <a:r>
              <a:rPr lang="en-US" sz="2700" dirty="0" err="1" smtClean="0">
                <a:solidFill>
                  <a:srgbClr val="0070C0"/>
                </a:solidFill>
              </a:rPr>
              <a:t>Heilige</a:t>
            </a:r>
            <a:r>
              <a:rPr lang="en-US" sz="2700" dirty="0" smtClean="0">
                <a:solidFill>
                  <a:srgbClr val="0070C0"/>
                </a:solidFill>
              </a:rPr>
              <a:t> </a:t>
            </a:r>
            <a:r>
              <a:rPr lang="en-US" sz="2700" dirty="0" err="1" smtClean="0">
                <a:solidFill>
                  <a:srgbClr val="0070C0"/>
                </a:solidFill>
              </a:rPr>
              <a:t>Geest</a:t>
            </a:r>
            <a:r>
              <a:rPr lang="en-US" sz="2700" dirty="0" smtClean="0">
                <a:solidFill>
                  <a:srgbClr val="0070C0"/>
                </a:solidFill>
              </a:rPr>
              <a:t> op Hem.</a:t>
            </a:r>
          </a:p>
          <a:p>
            <a:pPr>
              <a:buFont typeface="Wingdings" pitchFamily="2" charset="2"/>
              <a:buChar char="q"/>
            </a:pPr>
            <a:r>
              <a:rPr lang="en-US" sz="2700" dirty="0" err="1" smtClean="0">
                <a:solidFill>
                  <a:srgbClr val="0070C0"/>
                </a:solidFill>
              </a:rPr>
              <a:t>Daarna</a:t>
            </a:r>
            <a:r>
              <a:rPr lang="en-US" sz="2700" dirty="0" smtClean="0">
                <a:solidFill>
                  <a:srgbClr val="0070C0"/>
                </a:solidFill>
              </a:rPr>
              <a:t> </a:t>
            </a:r>
            <a:r>
              <a:rPr lang="en-US" sz="2700" dirty="0" err="1" smtClean="0">
                <a:solidFill>
                  <a:srgbClr val="0070C0"/>
                </a:solidFill>
              </a:rPr>
              <a:t>begon</a:t>
            </a:r>
            <a:r>
              <a:rPr lang="en-US" sz="2700" dirty="0" smtClean="0">
                <a:solidFill>
                  <a:srgbClr val="0070C0"/>
                </a:solidFill>
              </a:rPr>
              <a:t> </a:t>
            </a:r>
            <a:r>
              <a:rPr lang="en-US" sz="2700" dirty="0" err="1" smtClean="0">
                <a:solidFill>
                  <a:srgbClr val="0070C0"/>
                </a:solidFill>
              </a:rPr>
              <a:t>Jezus</a:t>
            </a:r>
            <a:r>
              <a:rPr lang="en-US" sz="2700" dirty="0" smtClean="0">
                <a:solidFill>
                  <a:srgbClr val="0070C0"/>
                </a:solidFill>
              </a:rPr>
              <a:t> Zijn 3-jarige </a:t>
            </a:r>
            <a:r>
              <a:rPr lang="en-US" sz="2700" dirty="0" err="1" smtClean="0">
                <a:solidFill>
                  <a:srgbClr val="0070C0"/>
                </a:solidFill>
              </a:rPr>
              <a:t>bediening</a:t>
            </a:r>
            <a:r>
              <a:rPr lang="en-US" sz="2700" dirty="0" smtClean="0">
                <a:solidFill>
                  <a:srgbClr val="0070C0"/>
                </a:solidFill>
              </a:rPr>
              <a:t> .</a:t>
            </a:r>
            <a:endParaRPr lang="nl-NL" sz="2700" dirty="0">
              <a:solidFill>
                <a:srgbClr val="0070C0"/>
              </a:solidFill>
            </a:endParaRPr>
          </a:p>
        </p:txBody>
      </p:sp>
      <p:sp>
        <p:nvSpPr>
          <p:cNvPr id="5" name="Tijdelijke aanduiding voor tekst 4"/>
          <p:cNvSpPr>
            <a:spLocks noGrp="1"/>
          </p:cNvSpPr>
          <p:nvPr>
            <p:ph type="body" sz="quarter" idx="1"/>
          </p:nvPr>
        </p:nvSpPr>
        <p:spPr>
          <a:xfrm>
            <a:off x="381000" y="1752600"/>
            <a:ext cx="3886200" cy="640080"/>
          </a:xfrm>
        </p:spPr>
        <p:txBody>
          <a:bodyPr>
            <a:normAutofit/>
          </a:bodyPr>
          <a:lstStyle/>
          <a:p>
            <a:pPr algn="ctr"/>
            <a:r>
              <a:rPr lang="en-US" dirty="0" err="1" smtClean="0"/>
              <a:t>Priester</a:t>
            </a:r>
            <a:r>
              <a:rPr lang="en-US" dirty="0" smtClean="0"/>
              <a:t> in Oude Testament	</a:t>
            </a:r>
            <a:endParaRPr lang="nl-NL" dirty="0"/>
          </a:p>
        </p:txBody>
      </p:sp>
      <p:sp>
        <p:nvSpPr>
          <p:cNvPr id="6" name="Tijdelijke aanduiding voor tekst 5"/>
          <p:cNvSpPr>
            <a:spLocks noGrp="1"/>
          </p:cNvSpPr>
          <p:nvPr>
            <p:ph type="body" sz="quarter" idx="3"/>
          </p:nvPr>
        </p:nvSpPr>
        <p:spPr>
          <a:xfrm>
            <a:off x="4876800" y="1752600"/>
            <a:ext cx="3886200" cy="640080"/>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err="1" smtClean="0"/>
              <a:t>Jezus</a:t>
            </a:r>
            <a:r>
              <a:rPr lang="en-US" dirty="0" smtClean="0"/>
              <a:t> in het </a:t>
            </a:r>
            <a:r>
              <a:rPr lang="en-US" dirty="0" err="1" smtClean="0"/>
              <a:t>Nieuwe</a:t>
            </a:r>
            <a:r>
              <a:rPr lang="en-US" dirty="0" smtClean="0"/>
              <a:t> Testament</a:t>
            </a:r>
            <a:endParaRPr lang="nl-NL" dirty="0"/>
          </a:p>
        </p:txBody>
      </p:sp>
      <p:sp>
        <p:nvSpPr>
          <p:cNvPr id="8" name="Titel 2"/>
          <p:cNvSpPr>
            <a:spLocks noGrp="1"/>
          </p:cNvSpPr>
          <p:nvPr>
            <p:ph type="title"/>
          </p:nvPr>
        </p:nvSpPr>
        <p:spPr/>
        <p:txBody>
          <a:bodyPr/>
          <a:lstStyle/>
          <a:p>
            <a:pPr algn="ctr"/>
            <a:r>
              <a:rPr lang="en-US" b="1" dirty="0" smtClean="0">
                <a:solidFill>
                  <a:srgbClr val="0070C0"/>
                </a:solidFill>
                <a:effectLst>
                  <a:outerShdw blurRad="38100" dist="38100" dir="2700000" algn="tl">
                    <a:srgbClr val="000000">
                      <a:alpha val="43137"/>
                    </a:srgbClr>
                  </a:outerShdw>
                </a:effectLst>
              </a:rPr>
              <a:t>Exodus 29 en 40: </a:t>
            </a:r>
            <a:r>
              <a:rPr lang="en-US" b="1" dirty="0" err="1" smtClean="0">
                <a:solidFill>
                  <a:srgbClr val="0070C0"/>
                </a:solidFill>
                <a:effectLst>
                  <a:outerShdw blurRad="38100" dist="38100" dir="2700000" algn="tl">
                    <a:srgbClr val="000000">
                      <a:alpha val="43137"/>
                    </a:srgbClr>
                  </a:outerShdw>
                </a:effectLst>
              </a:rPr>
              <a:t>Priesterwijding</a:t>
            </a:r>
            <a:endParaRPr lang="nl-NL" b="1" dirty="0">
              <a:solidFill>
                <a:srgbClr val="0070C0"/>
              </a:solidFill>
              <a:effectLst>
                <a:outerShdw blurRad="38100" dist="38100" dir="2700000" algn="tl">
                  <a:srgbClr val="000000">
                    <a:alpha val="43137"/>
                  </a:srgbClr>
                </a:outerShdw>
              </a:effectLst>
            </a:endParaRPr>
          </a:p>
        </p:txBody>
      </p:sp>
    </p:spTree>
  </p:cSld>
  <p:clrMapOvr>
    <a:masterClrMapping/>
  </p:clrMapOvr>
  <p:transition spd="slow">
    <p:plus/>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3.bp.blogspot.com/_kr_xfH0aEq4/TL8HjlBgn4I/AAAAAAAAAdo/vKCeStSMWW8/s1600/High+Priest.jpg"/>
          <p:cNvPicPr>
            <a:picLocks noChangeAspect="1" noChangeArrowheads="1"/>
          </p:cNvPicPr>
          <p:nvPr/>
        </p:nvPicPr>
        <p:blipFill>
          <a:blip r:embed="rId2" cstate="print"/>
          <a:srcRect/>
          <a:stretch>
            <a:fillRect/>
          </a:stretch>
        </p:blipFill>
        <p:spPr bwMode="auto">
          <a:xfrm>
            <a:off x="0" y="381000"/>
            <a:ext cx="4056507" cy="5943600"/>
          </a:xfrm>
          <a:prstGeom prst="rect">
            <a:avLst/>
          </a:prstGeom>
          <a:noFill/>
        </p:spPr>
      </p:pic>
      <p:pic>
        <p:nvPicPr>
          <p:cNvPr id="69634" name="Picture 2" descr="http://www.cielen.eu/mineralogie%20hogepriester%20ephod%20met%20namen%20en%20kleuren%20van%20stenen.jpg"/>
          <p:cNvPicPr>
            <a:picLocks noChangeAspect="1" noChangeArrowheads="1"/>
          </p:cNvPicPr>
          <p:nvPr/>
        </p:nvPicPr>
        <p:blipFill>
          <a:blip r:embed="rId3" cstate="print"/>
          <a:srcRect t="11101" b="9525"/>
          <a:stretch>
            <a:fillRect/>
          </a:stretch>
        </p:blipFill>
        <p:spPr bwMode="auto">
          <a:xfrm>
            <a:off x="5334000" y="4724400"/>
            <a:ext cx="2971800" cy="1905000"/>
          </a:xfrm>
          <a:prstGeom prst="rect">
            <a:avLst/>
          </a:prstGeom>
          <a:noFill/>
        </p:spPr>
      </p:pic>
      <p:sp>
        <p:nvSpPr>
          <p:cNvPr id="3" name="Tekstvak 2"/>
          <p:cNvSpPr txBox="1"/>
          <p:nvPr/>
        </p:nvSpPr>
        <p:spPr>
          <a:xfrm>
            <a:off x="3124200" y="457200"/>
            <a:ext cx="3276600"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nl-NL" sz="2400" dirty="0" smtClean="0"/>
              <a:t>Jezus Christus is onze volmaakte Hogepriester</a:t>
            </a:r>
            <a:endParaRPr lang="nl-NL" sz="2400" dirty="0"/>
          </a:p>
        </p:txBody>
      </p:sp>
      <p:sp>
        <p:nvSpPr>
          <p:cNvPr id="4" name="Tekstvak 7"/>
          <p:cNvSpPr txBox="1">
            <a:spLocks noChangeArrowheads="1"/>
          </p:cNvSpPr>
          <p:nvPr/>
        </p:nvSpPr>
        <p:spPr bwMode="auto">
          <a:xfrm>
            <a:off x="5105400" y="3581400"/>
            <a:ext cx="3429000" cy="120032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nl-NL" dirty="0"/>
              <a:t>Borstschild met 12 Edelstenen met 12 </a:t>
            </a:r>
            <a:r>
              <a:rPr lang="nl-NL" dirty="0" smtClean="0"/>
              <a:t>namen. (Ex. 39:18) </a:t>
            </a:r>
            <a:br>
              <a:rPr lang="nl-NL" dirty="0" smtClean="0"/>
            </a:br>
            <a:r>
              <a:rPr lang="nl-NL" dirty="0" smtClean="0"/>
              <a:t>De gelovigen bevinden zich dichtbij bij Jezus’ hart.</a:t>
            </a:r>
            <a:endParaRPr lang="nl-NL" dirty="0"/>
          </a:p>
        </p:txBody>
      </p:sp>
      <p:sp>
        <p:nvSpPr>
          <p:cNvPr id="5" name="Tekstvak 6"/>
          <p:cNvSpPr txBox="1">
            <a:spLocks noChangeArrowheads="1"/>
          </p:cNvSpPr>
          <p:nvPr/>
        </p:nvSpPr>
        <p:spPr bwMode="auto">
          <a:xfrm>
            <a:off x="4267200" y="2133600"/>
            <a:ext cx="4648200" cy="120032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nl-NL" dirty="0"/>
              <a:t>Twee stenen met 6 namen </a:t>
            </a:r>
            <a:r>
              <a:rPr lang="nl-NL" dirty="0" smtClean="0"/>
              <a:t/>
            </a:r>
            <a:br>
              <a:rPr lang="nl-NL" dirty="0" smtClean="0"/>
            </a:br>
            <a:r>
              <a:rPr lang="nl-NL" dirty="0" smtClean="0"/>
              <a:t>(gegraveerd) op de schouders! (Ex. 28:9-12) </a:t>
            </a:r>
          </a:p>
          <a:p>
            <a:pPr algn="ctr"/>
            <a:r>
              <a:rPr lang="en-US" dirty="0" err="1" smtClean="0"/>
              <a:t>Jezus</a:t>
            </a:r>
            <a:r>
              <a:rPr lang="en-US" dirty="0" smtClean="0"/>
              <a:t> </a:t>
            </a:r>
            <a:r>
              <a:rPr lang="en-US" dirty="0" err="1" smtClean="0"/>
              <a:t>draagt</a:t>
            </a:r>
            <a:r>
              <a:rPr lang="en-US" dirty="0" smtClean="0"/>
              <a:t> de </a:t>
            </a:r>
            <a:r>
              <a:rPr lang="en-US" dirty="0" err="1" smtClean="0"/>
              <a:t>gelovigen</a:t>
            </a:r>
            <a:r>
              <a:rPr lang="en-US" dirty="0" smtClean="0"/>
              <a:t> op Zijn </a:t>
            </a:r>
            <a:r>
              <a:rPr lang="en-US" dirty="0" err="1" smtClean="0"/>
              <a:t>sterke</a:t>
            </a:r>
            <a:r>
              <a:rPr lang="en-US" dirty="0" smtClean="0"/>
              <a:t> </a:t>
            </a:r>
            <a:r>
              <a:rPr lang="en-US" dirty="0" err="1" smtClean="0"/>
              <a:t>schouders</a:t>
            </a:r>
            <a:r>
              <a:rPr lang="en-US" dirty="0" smtClean="0"/>
              <a:t>.</a:t>
            </a:r>
            <a:endParaRPr lang="nl-NL" dirty="0"/>
          </a:p>
        </p:txBody>
      </p:sp>
      <p:cxnSp>
        <p:nvCxnSpPr>
          <p:cNvPr id="7" name="Rechte verbindingslijn met pijl 6"/>
          <p:cNvCxnSpPr/>
          <p:nvPr/>
        </p:nvCxnSpPr>
        <p:spPr>
          <a:xfrm>
            <a:off x="2057400" y="1676400"/>
            <a:ext cx="3581400"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Rechte verbindingslijn met pijl 9"/>
          <p:cNvCxnSpPr/>
          <p:nvPr/>
        </p:nvCxnSpPr>
        <p:spPr>
          <a:xfrm>
            <a:off x="1828800" y="2362200"/>
            <a:ext cx="3200400" cy="1524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69636" name="Picture 4" descr="http://www.bibleandscience.com/shop/images/shoulder%20stones%20label%20box006.jpg"/>
          <p:cNvPicPr>
            <a:picLocks noChangeAspect="1" noChangeArrowheads="1"/>
          </p:cNvPicPr>
          <p:nvPr/>
        </p:nvPicPr>
        <p:blipFill>
          <a:blip r:embed="rId4" cstate="print"/>
          <a:srcRect/>
          <a:stretch>
            <a:fillRect/>
          </a:stretch>
        </p:blipFill>
        <p:spPr bwMode="auto">
          <a:xfrm>
            <a:off x="6781800" y="381000"/>
            <a:ext cx="2105025" cy="1562100"/>
          </a:xfrm>
          <a:prstGeom prst="rect">
            <a:avLst/>
          </a:prstGeom>
          <a:noFill/>
        </p:spPr>
      </p:pic>
    </p:spTree>
  </p:cSld>
  <p:clrMapOvr>
    <a:masterClrMapping/>
  </p:clrMapOvr>
  <p:transition spd="slow">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p:cNvGraphicFramePr>
            <a:graphicFrameLocks noGrp="1"/>
          </p:cNvGraphicFramePr>
          <p:nvPr/>
        </p:nvGraphicFramePr>
        <p:xfrm>
          <a:off x="-1" y="4"/>
          <a:ext cx="9144000" cy="6865173"/>
        </p:xfrm>
        <a:graphic>
          <a:graphicData uri="http://schemas.openxmlformats.org/drawingml/2006/table">
            <a:tbl>
              <a:tblPr>
                <a:tableStyleId>{3C2FFA5D-87B4-456A-9821-1D502468CF0F}</a:tableStyleId>
              </a:tblPr>
              <a:tblGrid>
                <a:gridCol w="3048000"/>
                <a:gridCol w="3048000"/>
                <a:gridCol w="3048000"/>
              </a:tblGrid>
              <a:tr h="360947">
                <a:tc>
                  <a:txBody>
                    <a:bodyPr/>
                    <a:lstStyle/>
                    <a:p>
                      <a:pPr algn="ctr"/>
                      <a:r>
                        <a:rPr lang="nl-NL" sz="1200" dirty="0"/>
                        <a:t>Onderwerp</a:t>
                      </a:r>
                      <a:endParaRPr lang="nl-NL" sz="1200" b="1" dirty="0"/>
                    </a:p>
                  </a:txBody>
                  <a:tcPr marL="30556" marR="30556" marT="15278" marB="15278"/>
                </a:tc>
                <a:tc>
                  <a:txBody>
                    <a:bodyPr/>
                    <a:lstStyle/>
                    <a:p>
                      <a:pPr algn="ctr"/>
                      <a:r>
                        <a:rPr lang="nl-NL" sz="1200" dirty="0"/>
                        <a:t>Profetie</a:t>
                      </a:r>
                      <a:endParaRPr lang="nl-NL" sz="1200" b="1" dirty="0"/>
                    </a:p>
                  </a:txBody>
                  <a:tcPr marL="30556" marR="30556" marT="15278" marB="15278"/>
                </a:tc>
                <a:tc>
                  <a:txBody>
                    <a:bodyPr/>
                    <a:lstStyle/>
                    <a:p>
                      <a:pPr algn="ctr"/>
                      <a:r>
                        <a:rPr lang="nl-NL" sz="1200" dirty="0"/>
                        <a:t>Vervulling van de profetie</a:t>
                      </a:r>
                      <a:endParaRPr lang="nl-NL" sz="1200" b="1" dirty="0"/>
                    </a:p>
                  </a:txBody>
                  <a:tcPr marL="30556" marR="30556" marT="15278" marB="15278"/>
                </a:tc>
              </a:tr>
              <a:tr h="360947">
                <a:tc>
                  <a:txBody>
                    <a:bodyPr/>
                    <a:lstStyle/>
                    <a:p>
                      <a:pPr algn="l"/>
                      <a:r>
                        <a:rPr lang="nl-NL" sz="1200" dirty="0"/>
                        <a:t>1. Zaad van de vrouw</a:t>
                      </a:r>
                      <a:endParaRPr lang="nl-NL" sz="1200" b="1" dirty="0"/>
                    </a:p>
                  </a:txBody>
                  <a:tcPr marL="30556" marR="30556" marT="15278" marB="15278" anchor="ctr"/>
                </a:tc>
                <a:tc>
                  <a:txBody>
                    <a:bodyPr/>
                    <a:lstStyle/>
                    <a:p>
                      <a:pPr algn="ctr"/>
                      <a:r>
                        <a:rPr lang="nl-NL" sz="1200"/>
                        <a:t>Genesis 3:15</a:t>
                      </a:r>
                      <a:endParaRPr lang="nl-NL" sz="1200" b="1"/>
                    </a:p>
                  </a:txBody>
                  <a:tcPr marL="30556" marR="30556" marT="15278" marB="15278" anchor="ctr"/>
                </a:tc>
                <a:tc>
                  <a:txBody>
                    <a:bodyPr/>
                    <a:lstStyle/>
                    <a:p>
                      <a:pPr algn="ctr"/>
                      <a:r>
                        <a:rPr lang="nl-NL" sz="1200"/>
                        <a:t>Galaten 4:4</a:t>
                      </a:r>
                      <a:endParaRPr lang="nl-NL" sz="1200" b="1"/>
                    </a:p>
                  </a:txBody>
                  <a:tcPr marL="30556" marR="30556" marT="15278" marB="15278" anchor="ctr"/>
                </a:tc>
              </a:tr>
              <a:tr h="360947">
                <a:tc>
                  <a:txBody>
                    <a:bodyPr/>
                    <a:lstStyle/>
                    <a:p>
                      <a:pPr algn="l"/>
                      <a:r>
                        <a:rPr lang="nl-NL" sz="1200" dirty="0"/>
                        <a:t>2. Afstammeling van Abraham</a:t>
                      </a:r>
                      <a:endParaRPr lang="nl-NL" sz="1200" b="1" dirty="0"/>
                    </a:p>
                  </a:txBody>
                  <a:tcPr marL="30556" marR="30556" marT="15278" marB="15278" anchor="ctr"/>
                </a:tc>
                <a:tc>
                  <a:txBody>
                    <a:bodyPr/>
                    <a:lstStyle/>
                    <a:p>
                      <a:pPr algn="ctr"/>
                      <a:r>
                        <a:rPr lang="nl-NL" sz="1200"/>
                        <a:t>Genesis 12:3</a:t>
                      </a:r>
                      <a:endParaRPr lang="nl-NL" sz="1200" b="1"/>
                    </a:p>
                  </a:txBody>
                  <a:tcPr marL="30556" marR="30556" marT="15278" marB="15278" anchor="ctr"/>
                </a:tc>
                <a:tc>
                  <a:txBody>
                    <a:bodyPr/>
                    <a:lstStyle/>
                    <a:p>
                      <a:pPr algn="ctr"/>
                      <a:r>
                        <a:rPr lang="nl-NL" sz="1200"/>
                        <a:t>Matteüs 1:1</a:t>
                      </a:r>
                      <a:endParaRPr lang="nl-NL" sz="1200" b="1"/>
                    </a:p>
                  </a:txBody>
                  <a:tcPr marL="30556" marR="30556" marT="15278" marB="15278" anchor="ctr"/>
                </a:tc>
              </a:tr>
              <a:tr h="360947">
                <a:tc>
                  <a:txBody>
                    <a:bodyPr/>
                    <a:lstStyle/>
                    <a:p>
                      <a:pPr algn="l"/>
                      <a:r>
                        <a:rPr lang="nl-NL" sz="1200" dirty="0"/>
                        <a:t>3. Afstammeling van Isaak</a:t>
                      </a:r>
                      <a:endParaRPr lang="nl-NL" sz="1200" b="1" dirty="0"/>
                    </a:p>
                  </a:txBody>
                  <a:tcPr marL="30556" marR="30556" marT="15278" marB="15278" anchor="ctr"/>
                </a:tc>
                <a:tc>
                  <a:txBody>
                    <a:bodyPr/>
                    <a:lstStyle/>
                    <a:p>
                      <a:pPr algn="ctr"/>
                      <a:r>
                        <a:rPr lang="nl-NL" sz="1200"/>
                        <a:t>Genesis 17:19</a:t>
                      </a:r>
                      <a:endParaRPr lang="nl-NL" sz="1200" b="1"/>
                    </a:p>
                  </a:txBody>
                  <a:tcPr marL="30556" marR="30556" marT="15278" marB="15278" anchor="ctr"/>
                </a:tc>
                <a:tc>
                  <a:txBody>
                    <a:bodyPr/>
                    <a:lstStyle/>
                    <a:p>
                      <a:pPr algn="ctr"/>
                      <a:r>
                        <a:rPr lang="nl-NL" sz="1200"/>
                        <a:t>Lucas 3:34</a:t>
                      </a:r>
                      <a:endParaRPr lang="nl-NL" sz="1200" b="1"/>
                    </a:p>
                  </a:txBody>
                  <a:tcPr marL="30556" marR="30556" marT="15278" marB="15278" anchor="ctr"/>
                </a:tc>
              </a:tr>
              <a:tr h="360947">
                <a:tc>
                  <a:txBody>
                    <a:bodyPr/>
                    <a:lstStyle/>
                    <a:p>
                      <a:pPr algn="l"/>
                      <a:r>
                        <a:rPr lang="nl-NL" sz="1200"/>
                        <a:t>4. Afstammeling van Jacob</a:t>
                      </a:r>
                      <a:endParaRPr lang="nl-NL" sz="1200" b="1"/>
                    </a:p>
                  </a:txBody>
                  <a:tcPr marL="30556" marR="30556" marT="15278" marB="15278" anchor="ctr"/>
                </a:tc>
                <a:tc>
                  <a:txBody>
                    <a:bodyPr/>
                    <a:lstStyle/>
                    <a:p>
                      <a:pPr algn="ctr"/>
                      <a:r>
                        <a:rPr lang="nl-NL" sz="1200"/>
                        <a:t>Numeri 24:17</a:t>
                      </a:r>
                      <a:endParaRPr lang="nl-NL" sz="1200" b="1"/>
                    </a:p>
                  </a:txBody>
                  <a:tcPr marL="30556" marR="30556" marT="15278" marB="15278" anchor="ctr"/>
                </a:tc>
                <a:tc>
                  <a:txBody>
                    <a:bodyPr/>
                    <a:lstStyle/>
                    <a:p>
                      <a:pPr algn="ctr"/>
                      <a:r>
                        <a:rPr lang="nl-NL" sz="1200"/>
                        <a:t>Matteüs 1:2</a:t>
                      </a:r>
                      <a:endParaRPr lang="nl-NL" sz="1200" b="1"/>
                    </a:p>
                  </a:txBody>
                  <a:tcPr marL="30556" marR="30556" marT="15278" marB="15278" anchor="ctr"/>
                </a:tc>
              </a:tr>
              <a:tr h="360947">
                <a:tc>
                  <a:txBody>
                    <a:bodyPr/>
                    <a:lstStyle/>
                    <a:p>
                      <a:pPr algn="l"/>
                      <a:r>
                        <a:rPr lang="nl-NL" sz="1200" dirty="0"/>
                        <a:t>5. Afstammeling van Juda</a:t>
                      </a:r>
                      <a:endParaRPr lang="nl-NL" sz="1200" b="1" dirty="0"/>
                    </a:p>
                  </a:txBody>
                  <a:tcPr marL="30556" marR="30556" marT="15278" marB="15278" anchor="ctr"/>
                </a:tc>
                <a:tc>
                  <a:txBody>
                    <a:bodyPr/>
                    <a:lstStyle/>
                    <a:p>
                      <a:pPr algn="ctr"/>
                      <a:r>
                        <a:rPr lang="nl-NL" sz="1200"/>
                        <a:t>Genesis 49:10</a:t>
                      </a:r>
                      <a:endParaRPr lang="nl-NL" sz="1200" b="1"/>
                    </a:p>
                  </a:txBody>
                  <a:tcPr marL="30556" marR="30556" marT="15278" marB="15278" anchor="ctr"/>
                </a:tc>
                <a:tc>
                  <a:txBody>
                    <a:bodyPr/>
                    <a:lstStyle/>
                    <a:p>
                      <a:pPr algn="ctr"/>
                      <a:r>
                        <a:rPr lang="nl-NL" sz="1200"/>
                        <a:t>Lucas 3:33</a:t>
                      </a:r>
                      <a:endParaRPr lang="nl-NL" sz="1200" b="1"/>
                    </a:p>
                  </a:txBody>
                  <a:tcPr marL="30556" marR="30556" marT="15278" marB="15278" anchor="ctr"/>
                </a:tc>
              </a:tr>
              <a:tr h="360947">
                <a:tc>
                  <a:txBody>
                    <a:bodyPr/>
                    <a:lstStyle/>
                    <a:p>
                      <a:pPr algn="l"/>
                      <a:r>
                        <a:rPr lang="nl-NL" sz="1200" dirty="0"/>
                        <a:t>6. Afstammeling van </a:t>
                      </a:r>
                      <a:r>
                        <a:rPr lang="nl-NL" sz="1200" dirty="0" err="1"/>
                        <a:t>Isaï</a:t>
                      </a:r>
                      <a:endParaRPr lang="nl-NL" sz="1200" b="1" dirty="0"/>
                    </a:p>
                  </a:txBody>
                  <a:tcPr marL="30556" marR="30556" marT="15278" marB="15278" anchor="ctr"/>
                </a:tc>
                <a:tc>
                  <a:txBody>
                    <a:bodyPr/>
                    <a:lstStyle/>
                    <a:p>
                      <a:pPr algn="ctr"/>
                      <a:r>
                        <a:rPr lang="nl-NL" sz="1200"/>
                        <a:t>Genesis 11:10</a:t>
                      </a:r>
                      <a:endParaRPr lang="nl-NL" sz="1200" b="1"/>
                    </a:p>
                  </a:txBody>
                  <a:tcPr marL="30556" marR="30556" marT="15278" marB="15278" anchor="ctr"/>
                </a:tc>
                <a:tc>
                  <a:txBody>
                    <a:bodyPr/>
                    <a:lstStyle/>
                    <a:p>
                      <a:pPr algn="ctr"/>
                      <a:r>
                        <a:rPr lang="nl-NL" sz="1200"/>
                        <a:t>Romeinen 15:12</a:t>
                      </a:r>
                      <a:endParaRPr lang="nl-NL" sz="1200" b="1"/>
                    </a:p>
                  </a:txBody>
                  <a:tcPr marL="30556" marR="30556" marT="15278" marB="15278" anchor="ctr"/>
                </a:tc>
              </a:tr>
              <a:tr h="360947">
                <a:tc>
                  <a:txBody>
                    <a:bodyPr/>
                    <a:lstStyle/>
                    <a:p>
                      <a:pPr algn="l"/>
                      <a:r>
                        <a:rPr lang="nl-NL" sz="1200"/>
                        <a:t>7. Afstammeling van David</a:t>
                      </a:r>
                      <a:endParaRPr lang="nl-NL" sz="1200" b="1"/>
                    </a:p>
                  </a:txBody>
                  <a:tcPr marL="30556" marR="30556" marT="15278" marB="15278" anchor="ctr"/>
                </a:tc>
                <a:tc>
                  <a:txBody>
                    <a:bodyPr/>
                    <a:lstStyle/>
                    <a:p>
                      <a:pPr algn="ctr"/>
                      <a:r>
                        <a:rPr lang="nl-NL" sz="1200" dirty="0"/>
                        <a:t>Jeremia 23:5-6</a:t>
                      </a:r>
                      <a:endParaRPr lang="nl-NL" sz="1200" b="1" dirty="0"/>
                    </a:p>
                  </a:txBody>
                  <a:tcPr marL="30556" marR="30556" marT="15278" marB="15278" anchor="ctr"/>
                </a:tc>
                <a:tc>
                  <a:txBody>
                    <a:bodyPr/>
                    <a:lstStyle/>
                    <a:p>
                      <a:pPr algn="ctr"/>
                      <a:r>
                        <a:rPr lang="nl-NL" sz="1200"/>
                        <a:t>Matteüs 1:1</a:t>
                      </a:r>
                      <a:endParaRPr lang="nl-NL" sz="1200" b="1"/>
                    </a:p>
                  </a:txBody>
                  <a:tcPr marL="30556" marR="30556" marT="15278" marB="15278" anchor="ctr"/>
                </a:tc>
              </a:tr>
              <a:tr h="360947">
                <a:tc>
                  <a:txBody>
                    <a:bodyPr/>
                    <a:lstStyle/>
                    <a:p>
                      <a:pPr algn="l"/>
                      <a:r>
                        <a:rPr lang="nl-NL" sz="1200" dirty="0"/>
                        <a:t>8. Gezalfd en eeuwig</a:t>
                      </a:r>
                      <a:endParaRPr lang="nl-NL" sz="1200" b="1" dirty="0"/>
                    </a:p>
                  </a:txBody>
                  <a:tcPr marL="30556" marR="30556" marT="15278" marB="15278" anchor="ctr"/>
                </a:tc>
                <a:tc>
                  <a:txBody>
                    <a:bodyPr/>
                    <a:lstStyle/>
                    <a:p>
                      <a:pPr algn="ctr"/>
                      <a:r>
                        <a:rPr lang="nl-NL" sz="1200"/>
                        <a:t>Psalm 45:6-7; Psalm 102:25-27</a:t>
                      </a:r>
                      <a:endParaRPr lang="nl-NL" sz="1200" b="1"/>
                    </a:p>
                  </a:txBody>
                  <a:tcPr marL="30556" marR="30556" marT="15278" marB="15278" anchor="ctr"/>
                </a:tc>
                <a:tc>
                  <a:txBody>
                    <a:bodyPr/>
                    <a:lstStyle/>
                    <a:p>
                      <a:pPr algn="ctr"/>
                      <a:r>
                        <a:rPr lang="nl-NL" sz="1200"/>
                        <a:t>Hebreeën 1:8-12</a:t>
                      </a:r>
                      <a:endParaRPr lang="nl-NL" sz="1200" b="1"/>
                    </a:p>
                  </a:txBody>
                  <a:tcPr marL="30556" marR="30556" marT="15278" marB="15278" anchor="ctr"/>
                </a:tc>
              </a:tr>
              <a:tr h="360947">
                <a:tc>
                  <a:txBody>
                    <a:bodyPr/>
                    <a:lstStyle/>
                    <a:p>
                      <a:pPr algn="l"/>
                      <a:r>
                        <a:rPr lang="nl-NL" sz="1200"/>
                        <a:t>9. Geboren in Bethlehem</a:t>
                      </a:r>
                      <a:endParaRPr lang="nl-NL" sz="1200" b="1"/>
                    </a:p>
                  </a:txBody>
                  <a:tcPr marL="30556" marR="30556" marT="15278" marB="15278" anchor="ctr"/>
                </a:tc>
                <a:tc>
                  <a:txBody>
                    <a:bodyPr/>
                    <a:lstStyle/>
                    <a:p>
                      <a:pPr algn="ctr"/>
                      <a:r>
                        <a:rPr lang="nl-NL" sz="1200" dirty="0"/>
                        <a:t>Micha 5:1</a:t>
                      </a:r>
                      <a:endParaRPr lang="nl-NL" sz="1200" b="1" dirty="0"/>
                    </a:p>
                  </a:txBody>
                  <a:tcPr marL="30556" marR="30556" marT="15278" marB="15278" anchor="ctr"/>
                </a:tc>
                <a:tc>
                  <a:txBody>
                    <a:bodyPr/>
                    <a:lstStyle/>
                    <a:p>
                      <a:pPr algn="ctr"/>
                      <a:r>
                        <a:rPr lang="nl-NL" sz="1200"/>
                        <a:t>Lucas 2:4-5, 7</a:t>
                      </a:r>
                      <a:endParaRPr lang="nl-NL" sz="1200" b="1"/>
                    </a:p>
                  </a:txBody>
                  <a:tcPr marL="30556" marR="30556" marT="15278" marB="15278" anchor="ctr"/>
                </a:tc>
              </a:tr>
              <a:tr h="360947">
                <a:tc>
                  <a:txBody>
                    <a:bodyPr/>
                    <a:lstStyle/>
                    <a:p>
                      <a:pPr algn="l"/>
                      <a:r>
                        <a:rPr lang="nl-NL" sz="1200"/>
                        <a:t>10. Tijd van zijn geboorte</a:t>
                      </a:r>
                      <a:endParaRPr lang="nl-NL" sz="1200" b="1"/>
                    </a:p>
                  </a:txBody>
                  <a:tcPr marL="30556" marR="30556" marT="15278" marB="15278" anchor="ctr"/>
                </a:tc>
                <a:tc>
                  <a:txBody>
                    <a:bodyPr/>
                    <a:lstStyle/>
                    <a:p>
                      <a:pPr algn="ctr"/>
                      <a:r>
                        <a:rPr lang="nl-NL" sz="1200"/>
                        <a:t>Daniël 9:24-27</a:t>
                      </a:r>
                      <a:endParaRPr lang="nl-NL" sz="1200" b="1"/>
                    </a:p>
                  </a:txBody>
                  <a:tcPr marL="30556" marR="30556" marT="15278" marB="15278" anchor="ctr"/>
                </a:tc>
                <a:tc>
                  <a:txBody>
                    <a:bodyPr/>
                    <a:lstStyle/>
                    <a:p>
                      <a:pPr algn="ctr"/>
                      <a:r>
                        <a:rPr lang="nl-NL" sz="1200"/>
                        <a:t>Lucas 2:1-2</a:t>
                      </a:r>
                      <a:endParaRPr lang="nl-NL" sz="1200" b="1"/>
                    </a:p>
                  </a:txBody>
                  <a:tcPr marL="30556" marR="30556" marT="15278" marB="15278" anchor="ctr"/>
                </a:tc>
              </a:tr>
              <a:tr h="360947">
                <a:tc>
                  <a:txBody>
                    <a:bodyPr/>
                    <a:lstStyle/>
                    <a:p>
                      <a:pPr algn="l"/>
                      <a:r>
                        <a:rPr lang="nl-NL" sz="1200"/>
                        <a:t>11. Geboren uit een maagd</a:t>
                      </a:r>
                      <a:endParaRPr lang="nl-NL" sz="1200" b="1"/>
                    </a:p>
                  </a:txBody>
                  <a:tcPr marL="30556" marR="30556" marT="15278" marB="15278" anchor="ctr"/>
                </a:tc>
                <a:tc>
                  <a:txBody>
                    <a:bodyPr/>
                    <a:lstStyle/>
                    <a:p>
                      <a:pPr algn="ctr"/>
                      <a:r>
                        <a:rPr lang="nl-NL" sz="1200" dirty="0"/>
                        <a:t>Jesaja 7:14</a:t>
                      </a:r>
                      <a:endParaRPr lang="nl-NL" sz="1200" b="1" dirty="0"/>
                    </a:p>
                  </a:txBody>
                  <a:tcPr marL="30556" marR="30556" marT="15278" marB="15278" anchor="ctr"/>
                </a:tc>
                <a:tc>
                  <a:txBody>
                    <a:bodyPr/>
                    <a:lstStyle/>
                    <a:p>
                      <a:pPr algn="ctr"/>
                      <a:r>
                        <a:rPr lang="nl-NL" sz="1200"/>
                        <a:t>Lucas 1:26-27, 30-31</a:t>
                      </a:r>
                      <a:endParaRPr lang="nl-NL" sz="1200" b="1"/>
                    </a:p>
                  </a:txBody>
                  <a:tcPr marL="30556" marR="30556" marT="15278" marB="15278" anchor="ctr"/>
                </a:tc>
              </a:tr>
              <a:tr h="360947">
                <a:tc>
                  <a:txBody>
                    <a:bodyPr/>
                    <a:lstStyle/>
                    <a:p>
                      <a:pPr algn="l"/>
                      <a:r>
                        <a:rPr lang="nl-NL" sz="1200"/>
                        <a:t>12. Aanbeden door herders</a:t>
                      </a:r>
                      <a:endParaRPr lang="nl-NL" sz="1200" b="1"/>
                    </a:p>
                  </a:txBody>
                  <a:tcPr marL="30556" marR="30556" marT="15278" marB="15278" anchor="ctr"/>
                </a:tc>
                <a:tc>
                  <a:txBody>
                    <a:bodyPr/>
                    <a:lstStyle/>
                    <a:p>
                      <a:pPr algn="ctr"/>
                      <a:r>
                        <a:rPr lang="nl-NL" sz="1200" dirty="0"/>
                        <a:t>Psalm 72:9</a:t>
                      </a:r>
                      <a:endParaRPr lang="nl-NL" sz="1200" b="1" dirty="0"/>
                    </a:p>
                  </a:txBody>
                  <a:tcPr marL="30556" marR="30556" marT="15278" marB="15278" anchor="ctr"/>
                </a:tc>
                <a:tc>
                  <a:txBody>
                    <a:bodyPr/>
                    <a:lstStyle/>
                    <a:p>
                      <a:pPr algn="ctr"/>
                      <a:r>
                        <a:rPr lang="nl-NL" sz="1200"/>
                        <a:t>Lucas 2:8-15</a:t>
                      </a:r>
                      <a:endParaRPr lang="nl-NL" sz="1200" b="1"/>
                    </a:p>
                  </a:txBody>
                  <a:tcPr marL="30556" marR="30556" marT="15278" marB="15278" anchor="ctr"/>
                </a:tc>
              </a:tr>
              <a:tr h="360947">
                <a:tc>
                  <a:txBody>
                    <a:bodyPr/>
                    <a:lstStyle/>
                    <a:p>
                      <a:pPr algn="l"/>
                      <a:r>
                        <a:rPr lang="nl-NL" sz="1200"/>
                        <a:t>13. Uitroeiing van kinderen</a:t>
                      </a:r>
                      <a:endParaRPr lang="nl-NL" sz="1200" b="1"/>
                    </a:p>
                  </a:txBody>
                  <a:tcPr marL="30556" marR="30556" marT="15278" marB="15278" anchor="ctr"/>
                </a:tc>
                <a:tc>
                  <a:txBody>
                    <a:bodyPr/>
                    <a:lstStyle/>
                    <a:p>
                      <a:pPr algn="ctr"/>
                      <a:r>
                        <a:rPr lang="nl-NL" sz="1200" dirty="0"/>
                        <a:t>Jeremia 31:15</a:t>
                      </a:r>
                      <a:endParaRPr lang="nl-NL" sz="1200" b="1" dirty="0"/>
                    </a:p>
                  </a:txBody>
                  <a:tcPr marL="30556" marR="30556" marT="15278" marB="15278" anchor="ctr"/>
                </a:tc>
                <a:tc>
                  <a:txBody>
                    <a:bodyPr/>
                    <a:lstStyle/>
                    <a:p>
                      <a:pPr algn="ctr"/>
                      <a:r>
                        <a:rPr lang="nl-NL" sz="1200" dirty="0" err="1"/>
                        <a:t>Matteüs</a:t>
                      </a:r>
                      <a:r>
                        <a:rPr lang="nl-NL" sz="1200" dirty="0"/>
                        <a:t> 2:16-18</a:t>
                      </a:r>
                      <a:endParaRPr lang="nl-NL" sz="1200" b="1" dirty="0"/>
                    </a:p>
                  </a:txBody>
                  <a:tcPr marL="30556" marR="30556" marT="15278" marB="15278" anchor="ctr"/>
                </a:tc>
              </a:tr>
              <a:tr h="360947">
                <a:tc>
                  <a:txBody>
                    <a:bodyPr/>
                    <a:lstStyle/>
                    <a:p>
                      <a:pPr algn="l"/>
                      <a:r>
                        <a:rPr lang="nl-NL" sz="1200"/>
                        <a:t>14. Vlucht naar Egypte</a:t>
                      </a:r>
                      <a:endParaRPr lang="nl-NL" sz="1200" b="1"/>
                    </a:p>
                  </a:txBody>
                  <a:tcPr marL="30556" marR="30556" marT="15278" marB="15278" anchor="ctr"/>
                </a:tc>
                <a:tc>
                  <a:txBody>
                    <a:bodyPr/>
                    <a:lstStyle/>
                    <a:p>
                      <a:pPr algn="ctr"/>
                      <a:r>
                        <a:rPr lang="nl-NL" sz="1200"/>
                        <a:t>Hosea 11:1</a:t>
                      </a:r>
                      <a:endParaRPr lang="nl-NL" sz="1200" b="1"/>
                    </a:p>
                  </a:txBody>
                  <a:tcPr marL="30556" marR="30556" marT="15278" marB="15278" anchor="ctr"/>
                </a:tc>
                <a:tc>
                  <a:txBody>
                    <a:bodyPr/>
                    <a:lstStyle/>
                    <a:p>
                      <a:pPr algn="ctr"/>
                      <a:r>
                        <a:rPr lang="nl-NL" sz="1200" dirty="0" err="1"/>
                        <a:t>Matteüs</a:t>
                      </a:r>
                      <a:r>
                        <a:rPr lang="nl-NL" sz="1200" dirty="0"/>
                        <a:t> 2:14-15</a:t>
                      </a:r>
                      <a:endParaRPr lang="nl-NL" sz="1200" b="1" dirty="0"/>
                    </a:p>
                  </a:txBody>
                  <a:tcPr marL="30556" marR="30556" marT="15278" marB="15278" anchor="ctr"/>
                </a:tc>
              </a:tr>
              <a:tr h="206256">
                <a:tc>
                  <a:txBody>
                    <a:bodyPr/>
                    <a:lstStyle/>
                    <a:p>
                      <a:pPr algn="l"/>
                      <a:r>
                        <a:rPr lang="nl-NL" sz="1200"/>
                        <a:t>15. De weg bereid</a:t>
                      </a:r>
                      <a:endParaRPr lang="nl-NL" sz="1200" b="1"/>
                    </a:p>
                  </a:txBody>
                  <a:tcPr marL="30556" marR="30556" marT="15278" marB="15278" anchor="ctr"/>
                </a:tc>
                <a:tc>
                  <a:txBody>
                    <a:bodyPr/>
                    <a:lstStyle/>
                    <a:p>
                      <a:pPr algn="ctr"/>
                      <a:r>
                        <a:rPr lang="nl-NL" sz="1200"/>
                        <a:t>Jesaja 40:3-5</a:t>
                      </a:r>
                      <a:endParaRPr lang="nl-NL" sz="1200" b="1"/>
                    </a:p>
                  </a:txBody>
                  <a:tcPr marL="30556" marR="30556" marT="15278" marB="15278" anchor="ctr"/>
                </a:tc>
                <a:tc>
                  <a:txBody>
                    <a:bodyPr/>
                    <a:lstStyle/>
                    <a:p>
                      <a:pPr algn="ctr"/>
                      <a:r>
                        <a:rPr lang="nl-NL" sz="1200" dirty="0"/>
                        <a:t>Lucas 3:3-6</a:t>
                      </a:r>
                      <a:endParaRPr lang="nl-NL" sz="1200" b="1" dirty="0"/>
                    </a:p>
                  </a:txBody>
                  <a:tcPr marL="30556" marR="30556" marT="15278" marB="15278" anchor="ctr"/>
                </a:tc>
              </a:tr>
              <a:tr h="360947">
                <a:tc>
                  <a:txBody>
                    <a:bodyPr/>
                    <a:lstStyle/>
                    <a:p>
                      <a:pPr algn="l"/>
                      <a:r>
                        <a:rPr lang="nl-NL" sz="1200"/>
                        <a:t>16. Voorafgegaan door een voorbode</a:t>
                      </a:r>
                      <a:endParaRPr lang="nl-NL" sz="1200" b="1"/>
                    </a:p>
                  </a:txBody>
                  <a:tcPr marL="30556" marR="30556" marT="15278" marB="15278" anchor="ctr"/>
                </a:tc>
                <a:tc>
                  <a:txBody>
                    <a:bodyPr/>
                    <a:lstStyle/>
                    <a:p>
                      <a:pPr algn="ctr"/>
                      <a:r>
                        <a:rPr lang="nl-NL" sz="1200"/>
                        <a:t>Maleachi 3:1</a:t>
                      </a:r>
                      <a:endParaRPr lang="nl-NL" sz="1200" b="1"/>
                    </a:p>
                  </a:txBody>
                  <a:tcPr marL="30556" marR="30556" marT="15278" marB="15278" anchor="ctr"/>
                </a:tc>
                <a:tc>
                  <a:txBody>
                    <a:bodyPr/>
                    <a:lstStyle/>
                    <a:p>
                      <a:pPr algn="ctr"/>
                      <a:r>
                        <a:rPr lang="nl-NL" sz="1200" dirty="0"/>
                        <a:t>Lucas 7:24, 27</a:t>
                      </a:r>
                      <a:endParaRPr lang="nl-NL" sz="1200" b="1" dirty="0"/>
                    </a:p>
                  </a:txBody>
                  <a:tcPr marL="30556" marR="30556" marT="15278" marB="15278" anchor="ctr"/>
                </a:tc>
              </a:tr>
              <a:tr h="360947">
                <a:tc>
                  <a:txBody>
                    <a:bodyPr/>
                    <a:lstStyle/>
                    <a:p>
                      <a:pPr algn="l"/>
                      <a:r>
                        <a:rPr lang="nl-NL" sz="1200"/>
                        <a:t>17. Voorafgegaan door Elia</a:t>
                      </a:r>
                      <a:endParaRPr lang="nl-NL" sz="1200" b="1"/>
                    </a:p>
                  </a:txBody>
                  <a:tcPr marL="30556" marR="30556" marT="15278" marB="15278" anchor="ctr"/>
                </a:tc>
                <a:tc>
                  <a:txBody>
                    <a:bodyPr/>
                    <a:lstStyle/>
                    <a:p>
                      <a:pPr algn="ctr"/>
                      <a:r>
                        <a:rPr lang="nl-NL" sz="1200"/>
                        <a:t>Maleachi 4:5-6</a:t>
                      </a:r>
                      <a:endParaRPr lang="nl-NL" sz="1200" b="1"/>
                    </a:p>
                  </a:txBody>
                  <a:tcPr marL="30556" marR="30556" marT="15278" marB="15278" anchor="ctr"/>
                </a:tc>
                <a:tc>
                  <a:txBody>
                    <a:bodyPr/>
                    <a:lstStyle/>
                    <a:p>
                      <a:pPr algn="ctr"/>
                      <a:r>
                        <a:rPr lang="nl-NL" sz="1200" dirty="0" err="1"/>
                        <a:t>Matteüs</a:t>
                      </a:r>
                      <a:r>
                        <a:rPr lang="nl-NL" sz="1200" dirty="0"/>
                        <a:t> 11:13</a:t>
                      </a:r>
                      <a:endParaRPr lang="nl-NL" sz="1200" b="1" dirty="0"/>
                    </a:p>
                  </a:txBody>
                  <a:tcPr marL="30556" marR="30556" marT="15278" marB="15278" anchor="ctr"/>
                </a:tc>
              </a:tr>
              <a:tr h="515638">
                <a:tc>
                  <a:txBody>
                    <a:bodyPr/>
                    <a:lstStyle/>
                    <a:p>
                      <a:pPr algn="l"/>
                      <a:r>
                        <a:rPr lang="nl-NL" sz="1200"/>
                        <a:t>18. Bekend gemaakt als Zoon van God</a:t>
                      </a:r>
                      <a:endParaRPr lang="nl-NL" sz="1200" b="1"/>
                    </a:p>
                  </a:txBody>
                  <a:tcPr marL="30556" marR="30556" marT="15278" marB="15278" anchor="ctr"/>
                </a:tc>
                <a:tc>
                  <a:txBody>
                    <a:bodyPr/>
                    <a:lstStyle/>
                    <a:p>
                      <a:pPr algn="ctr"/>
                      <a:r>
                        <a:rPr lang="nl-NL" sz="1200"/>
                        <a:t>Psalm 2:7</a:t>
                      </a:r>
                      <a:endParaRPr lang="nl-NL" sz="1200" b="1"/>
                    </a:p>
                  </a:txBody>
                  <a:tcPr marL="30556" marR="30556" marT="15278" marB="15278" anchor="ctr"/>
                </a:tc>
                <a:tc>
                  <a:txBody>
                    <a:bodyPr/>
                    <a:lstStyle/>
                    <a:p>
                      <a:pPr algn="ctr"/>
                      <a:r>
                        <a:rPr lang="nl-NL" sz="1200" dirty="0"/>
                        <a:t>Lucas 1:32; </a:t>
                      </a:r>
                      <a:r>
                        <a:rPr lang="nl-NL" sz="1200" dirty="0" err="1"/>
                        <a:t>Matteüs</a:t>
                      </a:r>
                      <a:r>
                        <a:rPr lang="nl-NL" sz="1200" dirty="0"/>
                        <a:t> 3:17</a:t>
                      </a:r>
                      <a:endParaRPr lang="nl-NL" sz="1200" b="1" dirty="0"/>
                    </a:p>
                  </a:txBody>
                  <a:tcPr marL="30556" marR="30556" marT="15278" marB="15278" anchor="ctr"/>
                </a:tc>
              </a:tr>
            </a:tbl>
          </a:graphicData>
        </a:graphic>
      </p:graphicFrame>
    </p:spTree>
  </p:cSld>
  <p:clrMapOvr>
    <a:masterClrMapping/>
  </p:clrMapOvr>
  <p:transition spd="slow">
    <p:plus/>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4.bp.blogspot.com/-tMwuk2ZOCys/Tfd--rQvvQI/AAAAAAAAAQw/7ig-Qx2g8Es/s1600/sacrafice.jpg"/>
          <p:cNvPicPr>
            <a:picLocks noChangeAspect="1" noChangeArrowheads="1"/>
          </p:cNvPicPr>
          <p:nvPr/>
        </p:nvPicPr>
        <p:blipFill>
          <a:blip r:embed="rId2" cstate="print"/>
          <a:srcRect t="11775"/>
          <a:stretch>
            <a:fillRect/>
          </a:stretch>
        </p:blipFill>
        <p:spPr bwMode="auto">
          <a:xfrm>
            <a:off x="6324600" y="0"/>
            <a:ext cx="2819400" cy="1473793"/>
          </a:xfrm>
          <a:prstGeom prst="rect">
            <a:avLst/>
          </a:prstGeom>
          <a:noFill/>
        </p:spPr>
      </p:pic>
      <p:sp>
        <p:nvSpPr>
          <p:cNvPr id="2" name="Tijdelijke aanduiding voor tekst 1"/>
          <p:cNvSpPr>
            <a:spLocks noGrp="1"/>
          </p:cNvSpPr>
          <p:nvPr>
            <p:ph type="body" idx="1"/>
          </p:nvPr>
        </p:nvSpPr>
        <p:spPr>
          <a:xfrm>
            <a:off x="838200" y="5181600"/>
            <a:ext cx="7772400" cy="114300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a:r>
              <a:rPr lang="nl-NL" sz="1800" dirty="0" smtClean="0">
                <a:solidFill>
                  <a:schemeClr val="tx1"/>
                </a:solidFill>
              </a:rPr>
              <a:t>Onze Heiland werd op het uur van het morgenoffer, het eerste deel van het dagelijks brandoffer, om 9 uur ’s morgens gekruisigd. En op het uur van het avondoffer,  gaf Hij de geest. De tijden van het dagelijks brandoffer markeren de begintijd en de eindtijd van het offer van Christus op Golgotha.</a:t>
            </a:r>
            <a:endParaRPr lang="nl-NL" sz="1800" dirty="0">
              <a:solidFill>
                <a:schemeClr val="tx1"/>
              </a:solidFill>
            </a:endParaRPr>
          </a:p>
        </p:txBody>
      </p:sp>
      <p:sp>
        <p:nvSpPr>
          <p:cNvPr id="3" name="Titel 2"/>
          <p:cNvSpPr>
            <a:spLocks noGrp="1"/>
          </p:cNvSpPr>
          <p:nvPr>
            <p:ph type="title"/>
          </p:nvPr>
        </p:nvSpPr>
        <p:spPr/>
        <p:txBody>
          <a:bodyPr/>
          <a:lstStyle/>
          <a:p>
            <a:r>
              <a:rPr lang="en-US" dirty="0" smtClean="0"/>
              <a:t>Exodus 29: Het </a:t>
            </a:r>
            <a:r>
              <a:rPr lang="en-US" dirty="0" err="1" smtClean="0"/>
              <a:t>gedurig</a:t>
            </a:r>
            <a:r>
              <a:rPr lang="en-US" dirty="0" smtClean="0"/>
              <a:t> offer</a:t>
            </a:r>
            <a:endParaRPr lang="nl-NL" dirty="0"/>
          </a:p>
        </p:txBody>
      </p:sp>
      <p:sp>
        <p:nvSpPr>
          <p:cNvPr id="4" name="Rechthoek 3"/>
          <p:cNvSpPr/>
          <p:nvPr/>
        </p:nvSpPr>
        <p:spPr>
          <a:xfrm>
            <a:off x="838200" y="2847109"/>
            <a:ext cx="7772400"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nl-NL" i="1" dirty="0" smtClean="0"/>
              <a:t>Dit nu is het wat u op het altaar moet bereiden: </a:t>
            </a:r>
            <a:r>
              <a:rPr lang="nl-NL" b="1" i="1" dirty="0" smtClean="0"/>
              <a:t>elke dag twee lammeren van een jaar </a:t>
            </a:r>
            <a:r>
              <a:rPr lang="nl-NL" i="1" dirty="0" smtClean="0"/>
              <a:t>oud, en dat voortdurend. Het ene lam moet u in de morgen bereiden en het andere lam moet u tegen het vallen van de avond bereiden.</a:t>
            </a:r>
          </a:p>
          <a:p>
            <a:pPr algn="just"/>
            <a:r>
              <a:rPr lang="nl-NL" i="1" dirty="0" smtClean="0"/>
              <a:t>Het moet een </a:t>
            </a:r>
            <a:r>
              <a:rPr lang="nl-NL" b="1" i="1" dirty="0" smtClean="0"/>
              <a:t>voortdurend brandoffer </a:t>
            </a:r>
            <a:r>
              <a:rPr lang="nl-NL" i="1" dirty="0" smtClean="0"/>
              <a:t>zijn, [al] uw generaties door, bij de ingang van de tent van ontmoeting, voor het aangezicht van de HEERE. Daar zal Ik u ontmoeten om daar met u te spreken. Daar zal Ik dan de Israëlieten ontmoeten, en zij zullen door Mijn heerlijkheid geheiligd worden. (vs. 38-41)</a:t>
            </a:r>
            <a:endParaRPr lang="nl-NL" i="1" dirty="0"/>
          </a:p>
        </p:txBody>
      </p:sp>
      <p:pic>
        <p:nvPicPr>
          <p:cNvPr id="7" name="Picture 4" descr="http://4.bp.blogspot.com/-tMwuk2ZOCys/Tfd--rQvvQI/AAAAAAAAAQw/7ig-Qx2g8Es/s1600/sacrafice.jpg"/>
          <p:cNvPicPr>
            <a:picLocks noChangeAspect="1" noChangeArrowheads="1"/>
          </p:cNvPicPr>
          <p:nvPr/>
        </p:nvPicPr>
        <p:blipFill>
          <a:blip r:embed="rId2" cstate="print"/>
          <a:srcRect t="11775"/>
          <a:stretch>
            <a:fillRect/>
          </a:stretch>
        </p:blipFill>
        <p:spPr bwMode="auto">
          <a:xfrm>
            <a:off x="0" y="0"/>
            <a:ext cx="2819400" cy="1473793"/>
          </a:xfrm>
          <a:prstGeom prst="rect">
            <a:avLst/>
          </a:prstGeom>
          <a:noFill/>
          <a:scene3d>
            <a:camera prst="orthographicFront">
              <a:rot lat="21001158" lon="5742" rev="21573476"/>
            </a:camera>
            <a:lightRig rig="threePt" dir="t"/>
          </a:scene3d>
        </p:spPr>
      </p:pic>
    </p:spTree>
  </p:cSld>
  <p:clrMapOvr>
    <a:masterClrMapping/>
  </p:clrMapOvr>
  <p:transition spd="slow">
    <p:plus/>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a:xfrm>
            <a:off x="3429000" y="2743200"/>
            <a:ext cx="5065713" cy="3733800"/>
          </a:xfrm>
        </p:spPr>
        <p:txBody>
          <a:bodyPr/>
          <a:lstStyle/>
          <a:p>
            <a:pPr algn="ctr"/>
            <a:r>
              <a:rPr lang="en-US" b="1" dirty="0" smtClean="0"/>
              <a:t>Vs. 30</a:t>
            </a:r>
            <a:r>
              <a:rPr lang="en-US" dirty="0" smtClean="0"/>
              <a:t>: Mozes </a:t>
            </a:r>
            <a:r>
              <a:rPr lang="en-US" dirty="0" err="1" smtClean="0"/>
              <a:t>wil</a:t>
            </a:r>
            <a:r>
              <a:rPr lang="en-US" dirty="0" smtClean="0"/>
              <a:t> </a:t>
            </a:r>
            <a:r>
              <a:rPr lang="en-US" b="1" dirty="0" err="1" smtClean="0">
                <a:solidFill>
                  <a:srgbClr val="0070C0"/>
                </a:solidFill>
              </a:rPr>
              <a:t>verzoening</a:t>
            </a:r>
            <a:r>
              <a:rPr lang="en-US" b="1" dirty="0" smtClean="0">
                <a:solidFill>
                  <a:srgbClr val="0070C0"/>
                </a:solidFill>
              </a:rPr>
              <a:t> </a:t>
            </a:r>
            <a:r>
              <a:rPr lang="en-US" b="1" dirty="0" err="1" smtClean="0">
                <a:solidFill>
                  <a:srgbClr val="0070C0"/>
                </a:solidFill>
              </a:rPr>
              <a:t>bewerken</a:t>
            </a:r>
            <a:r>
              <a:rPr lang="en-US" dirty="0" smtClean="0"/>
              <a:t> voor </a:t>
            </a:r>
            <a:r>
              <a:rPr lang="en-US" dirty="0" err="1" smtClean="0"/>
              <a:t>een</a:t>
            </a:r>
            <a:r>
              <a:rPr lang="en-US" dirty="0" smtClean="0"/>
              <a:t> </a:t>
            </a:r>
            <a:r>
              <a:rPr lang="en-US" dirty="0" err="1" smtClean="0"/>
              <a:t>grote</a:t>
            </a:r>
            <a:r>
              <a:rPr lang="en-US" dirty="0" smtClean="0"/>
              <a:t> </a:t>
            </a:r>
            <a:r>
              <a:rPr lang="en-US" dirty="0" err="1" smtClean="0"/>
              <a:t>zonde</a:t>
            </a:r>
            <a:r>
              <a:rPr lang="en-US" dirty="0" smtClean="0"/>
              <a:t> die het </a:t>
            </a:r>
            <a:r>
              <a:rPr lang="en-US" dirty="0" err="1" smtClean="0"/>
              <a:t>volk</a:t>
            </a:r>
            <a:r>
              <a:rPr lang="en-US" dirty="0" smtClean="0"/>
              <a:t> </a:t>
            </a:r>
            <a:r>
              <a:rPr lang="en-US" dirty="0" err="1" smtClean="0"/>
              <a:t>begaan</a:t>
            </a:r>
            <a:r>
              <a:rPr lang="en-US" dirty="0" smtClean="0"/>
              <a:t> </a:t>
            </a:r>
            <a:r>
              <a:rPr lang="en-US" dirty="0" err="1" smtClean="0"/>
              <a:t>heeft</a:t>
            </a:r>
            <a:r>
              <a:rPr lang="en-US" dirty="0" smtClean="0"/>
              <a:t>.</a:t>
            </a:r>
          </a:p>
          <a:p>
            <a:pPr algn="ctr"/>
            <a:endParaRPr lang="en-US" dirty="0" smtClean="0"/>
          </a:p>
          <a:p>
            <a:pPr algn="ctr"/>
            <a:r>
              <a:rPr lang="en-US" b="1" dirty="0" smtClean="0"/>
              <a:t>Vs. 32</a:t>
            </a:r>
            <a:r>
              <a:rPr lang="en-US" dirty="0" smtClean="0"/>
              <a:t>: </a:t>
            </a:r>
            <a:r>
              <a:rPr lang="en-US" b="1" dirty="0" err="1" smtClean="0">
                <a:solidFill>
                  <a:srgbClr val="0070C0"/>
                </a:solidFill>
              </a:rPr>
              <a:t>Schrap</a:t>
            </a:r>
            <a:r>
              <a:rPr lang="en-US" b="1" dirty="0" smtClean="0">
                <a:solidFill>
                  <a:srgbClr val="0070C0"/>
                </a:solidFill>
              </a:rPr>
              <a:t> </a:t>
            </a:r>
            <a:r>
              <a:rPr lang="en-US" b="1" dirty="0" err="1" smtClean="0">
                <a:solidFill>
                  <a:srgbClr val="0070C0"/>
                </a:solidFill>
              </a:rPr>
              <a:t>mij</a:t>
            </a:r>
            <a:r>
              <a:rPr lang="en-US" b="1" dirty="0" smtClean="0">
                <a:solidFill>
                  <a:srgbClr val="0070C0"/>
                </a:solidFill>
              </a:rPr>
              <a:t> </a:t>
            </a:r>
            <a:r>
              <a:rPr lang="en-US" b="1" dirty="0" err="1" smtClean="0">
                <a:solidFill>
                  <a:srgbClr val="0070C0"/>
                </a:solidFill>
              </a:rPr>
              <a:t>maar</a:t>
            </a:r>
            <a:r>
              <a:rPr lang="en-US" b="1" dirty="0" smtClean="0">
                <a:solidFill>
                  <a:srgbClr val="0070C0"/>
                </a:solidFill>
              </a:rPr>
              <a:t> </a:t>
            </a:r>
            <a:r>
              <a:rPr lang="en-US" b="1" dirty="0" err="1" smtClean="0">
                <a:solidFill>
                  <a:srgbClr val="0070C0"/>
                </a:solidFill>
              </a:rPr>
              <a:t>alstublieft</a:t>
            </a:r>
            <a:r>
              <a:rPr lang="en-US" b="1" dirty="0" smtClean="0">
                <a:solidFill>
                  <a:srgbClr val="0070C0"/>
                </a:solidFill>
              </a:rPr>
              <a:t> </a:t>
            </a:r>
            <a:r>
              <a:rPr lang="en-US" b="1" dirty="0" err="1" smtClean="0">
                <a:solidFill>
                  <a:srgbClr val="0070C0"/>
                </a:solidFill>
              </a:rPr>
              <a:t>uit</a:t>
            </a:r>
            <a:r>
              <a:rPr lang="en-US" b="1" dirty="0" smtClean="0">
                <a:solidFill>
                  <a:srgbClr val="0070C0"/>
                </a:solidFill>
              </a:rPr>
              <a:t> </a:t>
            </a:r>
            <a:r>
              <a:rPr lang="en-US" b="1" dirty="0" err="1" smtClean="0">
                <a:solidFill>
                  <a:srgbClr val="0070C0"/>
                </a:solidFill>
              </a:rPr>
              <a:t>Uw</a:t>
            </a:r>
            <a:r>
              <a:rPr lang="en-US" b="1" dirty="0" smtClean="0">
                <a:solidFill>
                  <a:srgbClr val="0070C0"/>
                </a:solidFill>
              </a:rPr>
              <a:t> </a:t>
            </a:r>
            <a:r>
              <a:rPr lang="en-US" b="1" dirty="0" err="1" smtClean="0">
                <a:solidFill>
                  <a:srgbClr val="0070C0"/>
                </a:solidFill>
              </a:rPr>
              <a:t>boek</a:t>
            </a:r>
            <a:r>
              <a:rPr lang="en-US" b="1" dirty="0" smtClean="0">
                <a:solidFill>
                  <a:srgbClr val="0070C0"/>
                </a:solidFill>
              </a:rPr>
              <a:t> </a:t>
            </a:r>
            <a:r>
              <a:rPr lang="en-US" dirty="0" smtClean="0"/>
              <a:t>in </a:t>
            </a:r>
            <a:r>
              <a:rPr lang="en-US" dirty="0" err="1" smtClean="0"/>
              <a:t>plaats</a:t>
            </a:r>
            <a:r>
              <a:rPr lang="en-US" dirty="0" smtClean="0"/>
              <a:t> van het </a:t>
            </a:r>
            <a:r>
              <a:rPr lang="en-US" dirty="0" err="1" smtClean="0"/>
              <a:t>schuldige</a:t>
            </a:r>
            <a:r>
              <a:rPr lang="en-US" dirty="0" smtClean="0"/>
              <a:t> </a:t>
            </a:r>
            <a:r>
              <a:rPr lang="en-US" dirty="0" err="1" smtClean="0"/>
              <a:t>volk</a:t>
            </a:r>
            <a:r>
              <a:rPr lang="en-US" dirty="0" smtClean="0"/>
              <a:t>…</a:t>
            </a:r>
            <a:endParaRPr lang="nl-NL" dirty="0"/>
          </a:p>
        </p:txBody>
      </p:sp>
      <p:sp>
        <p:nvSpPr>
          <p:cNvPr id="3" name="Titel 2"/>
          <p:cNvSpPr>
            <a:spLocks noGrp="1"/>
          </p:cNvSpPr>
          <p:nvPr>
            <p:ph type="title"/>
          </p:nvPr>
        </p:nvSpPr>
        <p:spPr/>
        <p:txBody>
          <a:bodyPr>
            <a:normAutofit fontScale="90000"/>
          </a:bodyPr>
          <a:lstStyle/>
          <a:p>
            <a:r>
              <a:rPr lang="en-US" dirty="0" smtClean="0"/>
              <a:t>Exodus 32: Mozes </a:t>
            </a:r>
            <a:r>
              <a:rPr lang="en-US" dirty="0" err="1" smtClean="0"/>
              <a:t>bidt</a:t>
            </a:r>
            <a:r>
              <a:rPr lang="en-US" dirty="0" smtClean="0"/>
              <a:t> voor het </a:t>
            </a:r>
            <a:r>
              <a:rPr lang="en-US" dirty="0" err="1" smtClean="0"/>
              <a:t>volk</a:t>
            </a:r>
            <a:endParaRPr lang="nl-NL" dirty="0"/>
          </a:p>
        </p:txBody>
      </p:sp>
      <p:pic>
        <p:nvPicPr>
          <p:cNvPr id="9218" name="Picture 2" descr="http://www.jesuswalk.com/greatprayers/images/jh_hartley_moses_prayer419x600.jpg"/>
          <p:cNvPicPr>
            <a:picLocks noChangeAspect="1" noChangeArrowheads="1"/>
          </p:cNvPicPr>
          <p:nvPr/>
        </p:nvPicPr>
        <p:blipFill>
          <a:blip r:embed="rId2" cstate="print"/>
          <a:srcRect/>
          <a:stretch>
            <a:fillRect/>
          </a:stretch>
        </p:blipFill>
        <p:spPr bwMode="auto">
          <a:xfrm>
            <a:off x="457200" y="2743200"/>
            <a:ext cx="2554224" cy="3657600"/>
          </a:xfrm>
          <a:prstGeom prst="rect">
            <a:avLst/>
          </a:prstGeom>
          <a:noFill/>
        </p:spPr>
      </p:pic>
    </p:spTree>
  </p:cSld>
  <p:clrMapOvr>
    <a:masterClrMapping/>
  </p:clrMapOvr>
  <p:transition spd="slow">
    <p:plus/>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a:xfrm>
            <a:off x="457200" y="2819400"/>
            <a:ext cx="8229599" cy="3352800"/>
          </a:xfrm>
        </p:spPr>
        <p:style>
          <a:lnRef idx="1">
            <a:schemeClr val="accent1"/>
          </a:lnRef>
          <a:fillRef idx="3">
            <a:schemeClr val="accent1"/>
          </a:fillRef>
          <a:effectRef idx="2">
            <a:schemeClr val="accent1"/>
          </a:effectRef>
          <a:fontRef idx="minor">
            <a:schemeClr val="lt1"/>
          </a:fontRef>
        </p:style>
        <p:txBody>
          <a:bodyPr>
            <a:normAutofit fontScale="77500" lnSpcReduction="20000"/>
          </a:bodyPr>
          <a:lstStyle/>
          <a:p>
            <a:r>
              <a:rPr lang="en-US" b="1" dirty="0" err="1" smtClean="0">
                <a:solidFill>
                  <a:srgbClr val="002060"/>
                </a:solidFill>
              </a:rPr>
              <a:t>Bevat</a:t>
            </a:r>
            <a:r>
              <a:rPr lang="en-US" b="1" dirty="0" smtClean="0">
                <a:solidFill>
                  <a:srgbClr val="002060"/>
                </a:solidFill>
              </a:rPr>
              <a:t> heel </a:t>
            </a:r>
            <a:r>
              <a:rPr lang="en-US" b="1" dirty="0" err="1" smtClean="0">
                <a:solidFill>
                  <a:srgbClr val="002060"/>
                </a:solidFill>
              </a:rPr>
              <a:t>veel</a:t>
            </a:r>
            <a:r>
              <a:rPr lang="en-US" b="1" dirty="0" smtClean="0">
                <a:solidFill>
                  <a:srgbClr val="002060"/>
                </a:solidFill>
              </a:rPr>
              <a:t> </a:t>
            </a:r>
            <a:r>
              <a:rPr lang="en-US" b="1" dirty="0" err="1" smtClean="0">
                <a:solidFill>
                  <a:srgbClr val="002060"/>
                </a:solidFill>
              </a:rPr>
              <a:t>wetten</a:t>
            </a:r>
            <a:r>
              <a:rPr lang="en-US" b="1" dirty="0" smtClean="0">
                <a:solidFill>
                  <a:srgbClr val="002060"/>
                </a:solidFill>
              </a:rPr>
              <a:t> </a:t>
            </a:r>
            <a:r>
              <a:rPr lang="en-US" b="1" dirty="0" err="1" smtClean="0">
                <a:solidFill>
                  <a:srgbClr val="002060"/>
                </a:solidFill>
              </a:rPr>
              <a:t>m.b.t</a:t>
            </a:r>
            <a:r>
              <a:rPr lang="en-US" b="1" dirty="0" smtClean="0">
                <a:solidFill>
                  <a:srgbClr val="002060"/>
                </a:solidFill>
              </a:rPr>
              <a:t>. hygiene en </a:t>
            </a:r>
            <a:r>
              <a:rPr lang="en-US" b="1" dirty="0" err="1" smtClean="0">
                <a:solidFill>
                  <a:srgbClr val="002060"/>
                </a:solidFill>
              </a:rPr>
              <a:t>gezondheid</a:t>
            </a:r>
            <a:r>
              <a:rPr lang="en-US" b="1" dirty="0" smtClean="0">
                <a:solidFill>
                  <a:srgbClr val="002060"/>
                </a:solidFill>
              </a:rPr>
              <a:t>. </a:t>
            </a:r>
            <a:r>
              <a:rPr lang="en-US" b="1" dirty="0" err="1" smtClean="0">
                <a:solidFill>
                  <a:srgbClr val="002060"/>
                </a:solidFill>
              </a:rPr>
              <a:t>Ze</a:t>
            </a:r>
            <a:r>
              <a:rPr lang="en-US" b="1" dirty="0" smtClean="0">
                <a:solidFill>
                  <a:srgbClr val="002060"/>
                </a:solidFill>
              </a:rPr>
              <a:t> </a:t>
            </a:r>
            <a:r>
              <a:rPr lang="en-US" b="1" dirty="0" err="1" smtClean="0">
                <a:solidFill>
                  <a:srgbClr val="002060"/>
                </a:solidFill>
              </a:rPr>
              <a:t>waren</a:t>
            </a:r>
            <a:r>
              <a:rPr lang="en-US" b="1" dirty="0" smtClean="0">
                <a:solidFill>
                  <a:srgbClr val="002060"/>
                </a:solidFill>
              </a:rPr>
              <a:t> </a:t>
            </a:r>
            <a:r>
              <a:rPr lang="en-US" b="1" dirty="0" err="1" smtClean="0">
                <a:solidFill>
                  <a:srgbClr val="002060"/>
                </a:solidFill>
              </a:rPr>
              <a:t>niet</a:t>
            </a:r>
            <a:r>
              <a:rPr lang="en-US" b="1" dirty="0" smtClean="0">
                <a:solidFill>
                  <a:srgbClr val="002060"/>
                </a:solidFill>
              </a:rPr>
              <a:t> </a:t>
            </a:r>
            <a:r>
              <a:rPr lang="en-US" b="1" dirty="0" err="1" smtClean="0">
                <a:solidFill>
                  <a:srgbClr val="002060"/>
                </a:solidFill>
              </a:rPr>
              <a:t>overbodig</a:t>
            </a:r>
            <a:r>
              <a:rPr lang="en-US" b="1" dirty="0" smtClean="0">
                <a:solidFill>
                  <a:srgbClr val="002060"/>
                </a:solidFill>
              </a:rPr>
              <a:t> of </a:t>
            </a:r>
            <a:r>
              <a:rPr lang="en-US" b="1" dirty="0" err="1" smtClean="0">
                <a:solidFill>
                  <a:srgbClr val="002060"/>
                </a:solidFill>
              </a:rPr>
              <a:t>bedoeld</a:t>
            </a:r>
            <a:r>
              <a:rPr lang="en-US" b="1" dirty="0" smtClean="0">
                <a:solidFill>
                  <a:srgbClr val="002060"/>
                </a:solidFill>
              </a:rPr>
              <a:t> om het </a:t>
            </a:r>
            <a:r>
              <a:rPr lang="en-US" b="1" dirty="0" err="1" smtClean="0">
                <a:solidFill>
                  <a:srgbClr val="002060"/>
                </a:solidFill>
              </a:rPr>
              <a:t>volk</a:t>
            </a:r>
            <a:r>
              <a:rPr lang="en-US" b="1" dirty="0" smtClean="0">
                <a:solidFill>
                  <a:srgbClr val="002060"/>
                </a:solidFill>
              </a:rPr>
              <a:t> te ‘</a:t>
            </a:r>
            <a:r>
              <a:rPr lang="en-US" b="1" dirty="0" err="1" smtClean="0">
                <a:solidFill>
                  <a:srgbClr val="002060"/>
                </a:solidFill>
              </a:rPr>
              <a:t>knechten</a:t>
            </a:r>
            <a:r>
              <a:rPr lang="en-US" b="1" dirty="0" smtClean="0">
                <a:solidFill>
                  <a:srgbClr val="002060"/>
                </a:solidFill>
              </a:rPr>
              <a:t>’.</a:t>
            </a:r>
          </a:p>
          <a:p>
            <a:endParaRPr lang="en-US" dirty="0" smtClean="0">
              <a:solidFill>
                <a:schemeClr val="bg1"/>
              </a:solidFill>
            </a:endParaRPr>
          </a:p>
          <a:p>
            <a:pPr>
              <a:buFont typeface="Wingdings" pitchFamily="2" charset="2"/>
              <a:buChar char="§"/>
            </a:pPr>
            <a:r>
              <a:rPr lang="en-US" dirty="0" smtClean="0">
                <a:solidFill>
                  <a:schemeClr val="bg1"/>
                </a:solidFill>
              </a:rPr>
              <a:t> 80% van </a:t>
            </a:r>
            <a:r>
              <a:rPr lang="en-US" dirty="0" err="1" smtClean="0">
                <a:solidFill>
                  <a:schemeClr val="bg1"/>
                </a:solidFill>
              </a:rPr>
              <a:t>alle</a:t>
            </a:r>
            <a:r>
              <a:rPr lang="en-US" dirty="0" smtClean="0">
                <a:solidFill>
                  <a:schemeClr val="bg1"/>
                </a:solidFill>
              </a:rPr>
              <a:t> </a:t>
            </a:r>
            <a:r>
              <a:rPr lang="en-US" dirty="0" err="1" smtClean="0">
                <a:solidFill>
                  <a:schemeClr val="bg1"/>
                </a:solidFill>
              </a:rPr>
              <a:t>ziektes</a:t>
            </a:r>
            <a:r>
              <a:rPr lang="en-US" dirty="0" smtClean="0">
                <a:solidFill>
                  <a:schemeClr val="bg1"/>
                </a:solidFill>
              </a:rPr>
              <a:t> </a:t>
            </a:r>
            <a:r>
              <a:rPr lang="en-US" dirty="0" err="1" smtClean="0">
                <a:solidFill>
                  <a:schemeClr val="bg1"/>
                </a:solidFill>
              </a:rPr>
              <a:t>komen</a:t>
            </a:r>
            <a:r>
              <a:rPr lang="en-US" dirty="0" smtClean="0">
                <a:solidFill>
                  <a:schemeClr val="bg1"/>
                </a:solidFill>
              </a:rPr>
              <a:t> </a:t>
            </a:r>
            <a:r>
              <a:rPr lang="en-US" dirty="0" err="1" smtClean="0">
                <a:solidFill>
                  <a:schemeClr val="bg1"/>
                </a:solidFill>
              </a:rPr>
              <a:t>als</a:t>
            </a:r>
            <a:r>
              <a:rPr lang="en-US" dirty="0" smtClean="0">
                <a:solidFill>
                  <a:schemeClr val="bg1"/>
                </a:solidFill>
              </a:rPr>
              <a:t> </a:t>
            </a:r>
            <a:r>
              <a:rPr lang="en-US" dirty="0" err="1" smtClean="0">
                <a:solidFill>
                  <a:schemeClr val="bg1"/>
                </a:solidFill>
              </a:rPr>
              <a:t>gevolg</a:t>
            </a:r>
            <a:r>
              <a:rPr lang="en-US" dirty="0" smtClean="0">
                <a:solidFill>
                  <a:schemeClr val="bg1"/>
                </a:solidFill>
              </a:rPr>
              <a:t> van </a:t>
            </a:r>
            <a:r>
              <a:rPr lang="en-US" dirty="0" err="1" smtClean="0">
                <a:solidFill>
                  <a:schemeClr val="bg1"/>
                </a:solidFill>
              </a:rPr>
              <a:t>slecht</a:t>
            </a:r>
            <a:r>
              <a:rPr lang="en-US" dirty="0" smtClean="0">
                <a:solidFill>
                  <a:schemeClr val="bg1"/>
                </a:solidFill>
              </a:rPr>
              <a:t> </a:t>
            </a:r>
            <a:r>
              <a:rPr lang="en-US" dirty="0" err="1" smtClean="0">
                <a:solidFill>
                  <a:schemeClr val="bg1"/>
                </a:solidFill>
              </a:rPr>
              <a:t>drinkwater</a:t>
            </a:r>
            <a:r>
              <a:rPr lang="en-US" dirty="0" smtClean="0">
                <a:solidFill>
                  <a:schemeClr val="bg1"/>
                </a:solidFill>
              </a:rPr>
              <a:t>. </a:t>
            </a:r>
          </a:p>
          <a:p>
            <a:pPr>
              <a:buFont typeface="Wingdings" pitchFamily="2" charset="2"/>
              <a:buChar char="§"/>
            </a:pPr>
            <a:r>
              <a:rPr lang="en-US" dirty="0" smtClean="0">
                <a:solidFill>
                  <a:srgbClr val="002060"/>
                </a:solidFill>
              </a:rPr>
              <a:t> </a:t>
            </a:r>
            <a:r>
              <a:rPr lang="en-US" dirty="0" err="1" smtClean="0">
                <a:solidFill>
                  <a:srgbClr val="002060"/>
                </a:solidFill>
              </a:rPr>
              <a:t>Joden</a:t>
            </a:r>
            <a:r>
              <a:rPr lang="en-US" dirty="0" smtClean="0">
                <a:solidFill>
                  <a:srgbClr val="002060"/>
                </a:solidFill>
              </a:rPr>
              <a:t> </a:t>
            </a:r>
            <a:r>
              <a:rPr lang="en-US" dirty="0" err="1" smtClean="0">
                <a:solidFill>
                  <a:srgbClr val="002060"/>
                </a:solidFill>
              </a:rPr>
              <a:t>hadden</a:t>
            </a:r>
            <a:r>
              <a:rPr lang="en-US" dirty="0" smtClean="0">
                <a:solidFill>
                  <a:srgbClr val="002060"/>
                </a:solidFill>
              </a:rPr>
              <a:t> 12 x </a:t>
            </a:r>
            <a:r>
              <a:rPr lang="en-US" dirty="0" err="1" smtClean="0">
                <a:solidFill>
                  <a:srgbClr val="002060"/>
                </a:solidFill>
              </a:rPr>
              <a:t>zo</a:t>
            </a:r>
            <a:r>
              <a:rPr lang="en-US" dirty="0" smtClean="0">
                <a:solidFill>
                  <a:srgbClr val="002060"/>
                </a:solidFill>
              </a:rPr>
              <a:t> </a:t>
            </a:r>
            <a:r>
              <a:rPr lang="en-US" dirty="0" err="1" smtClean="0">
                <a:solidFill>
                  <a:srgbClr val="002060"/>
                </a:solidFill>
              </a:rPr>
              <a:t>weinig</a:t>
            </a:r>
            <a:r>
              <a:rPr lang="en-US" dirty="0" smtClean="0">
                <a:solidFill>
                  <a:srgbClr val="002060"/>
                </a:solidFill>
              </a:rPr>
              <a:t> </a:t>
            </a:r>
            <a:r>
              <a:rPr lang="en-US" dirty="0" err="1" smtClean="0">
                <a:solidFill>
                  <a:srgbClr val="002060"/>
                </a:solidFill>
              </a:rPr>
              <a:t>peniskanker</a:t>
            </a:r>
            <a:r>
              <a:rPr lang="en-US" dirty="0" smtClean="0">
                <a:solidFill>
                  <a:srgbClr val="002060"/>
                </a:solidFill>
              </a:rPr>
              <a:t> en 9x </a:t>
            </a:r>
            <a:r>
              <a:rPr lang="en-US" dirty="0" err="1" smtClean="0">
                <a:solidFill>
                  <a:srgbClr val="002060"/>
                </a:solidFill>
              </a:rPr>
              <a:t>zo</a:t>
            </a:r>
            <a:r>
              <a:rPr lang="en-US" dirty="0" smtClean="0">
                <a:solidFill>
                  <a:srgbClr val="002060"/>
                </a:solidFill>
              </a:rPr>
              <a:t> </a:t>
            </a:r>
            <a:r>
              <a:rPr lang="en-US" dirty="0" err="1" smtClean="0">
                <a:solidFill>
                  <a:srgbClr val="002060"/>
                </a:solidFill>
              </a:rPr>
              <a:t>weinig</a:t>
            </a:r>
            <a:r>
              <a:rPr lang="en-US" dirty="0" smtClean="0">
                <a:solidFill>
                  <a:srgbClr val="002060"/>
                </a:solidFill>
              </a:rPr>
              <a:t> </a:t>
            </a:r>
            <a:r>
              <a:rPr lang="en-US" dirty="0" err="1" smtClean="0">
                <a:solidFill>
                  <a:srgbClr val="002060"/>
                </a:solidFill>
              </a:rPr>
              <a:t>baarmoederhalskanker</a:t>
            </a:r>
            <a:r>
              <a:rPr lang="en-US" dirty="0" smtClean="0">
                <a:solidFill>
                  <a:srgbClr val="002060"/>
                </a:solidFill>
              </a:rPr>
              <a:t> </a:t>
            </a:r>
            <a:r>
              <a:rPr lang="en-US" dirty="0" err="1" smtClean="0">
                <a:solidFill>
                  <a:srgbClr val="002060"/>
                </a:solidFill>
              </a:rPr>
              <a:t>vergeleken</a:t>
            </a:r>
            <a:r>
              <a:rPr lang="en-US" dirty="0" smtClean="0">
                <a:solidFill>
                  <a:srgbClr val="002060"/>
                </a:solidFill>
              </a:rPr>
              <a:t> met </a:t>
            </a:r>
            <a:r>
              <a:rPr lang="en-US" dirty="0" err="1" smtClean="0">
                <a:solidFill>
                  <a:srgbClr val="002060"/>
                </a:solidFill>
              </a:rPr>
              <a:t>omliggende</a:t>
            </a:r>
            <a:r>
              <a:rPr lang="en-US" dirty="0" smtClean="0">
                <a:solidFill>
                  <a:srgbClr val="002060"/>
                </a:solidFill>
              </a:rPr>
              <a:t> </a:t>
            </a:r>
            <a:r>
              <a:rPr lang="en-US" dirty="0" err="1" smtClean="0">
                <a:solidFill>
                  <a:srgbClr val="002060"/>
                </a:solidFill>
              </a:rPr>
              <a:t>volken</a:t>
            </a:r>
            <a:r>
              <a:rPr lang="en-US" dirty="0" smtClean="0">
                <a:solidFill>
                  <a:srgbClr val="002060"/>
                </a:solidFill>
              </a:rPr>
              <a:t>.</a:t>
            </a:r>
          </a:p>
          <a:p>
            <a:pPr>
              <a:buFont typeface="Wingdings" pitchFamily="2" charset="2"/>
              <a:buChar char="§"/>
            </a:pPr>
            <a:r>
              <a:rPr lang="en-US" dirty="0" smtClean="0">
                <a:solidFill>
                  <a:schemeClr val="bg1"/>
                </a:solidFill>
              </a:rPr>
              <a:t> </a:t>
            </a:r>
            <a:r>
              <a:rPr lang="en-US" dirty="0" err="1" smtClean="0">
                <a:solidFill>
                  <a:schemeClr val="bg1"/>
                </a:solidFill>
              </a:rPr>
              <a:t>Alle</a:t>
            </a:r>
            <a:r>
              <a:rPr lang="en-US" dirty="0" smtClean="0">
                <a:solidFill>
                  <a:schemeClr val="bg1"/>
                </a:solidFill>
              </a:rPr>
              <a:t> </a:t>
            </a:r>
            <a:r>
              <a:rPr lang="en-US" dirty="0" err="1" smtClean="0">
                <a:solidFill>
                  <a:schemeClr val="bg1"/>
                </a:solidFill>
              </a:rPr>
              <a:t>dieren</a:t>
            </a:r>
            <a:r>
              <a:rPr lang="en-US" dirty="0" smtClean="0">
                <a:solidFill>
                  <a:schemeClr val="bg1"/>
                </a:solidFill>
              </a:rPr>
              <a:t> </a:t>
            </a:r>
            <a:r>
              <a:rPr lang="en-US" dirty="0" err="1" smtClean="0">
                <a:solidFill>
                  <a:schemeClr val="bg1"/>
                </a:solidFill>
              </a:rPr>
              <a:t>niet</a:t>
            </a:r>
            <a:r>
              <a:rPr lang="en-US" dirty="0" smtClean="0">
                <a:solidFill>
                  <a:schemeClr val="bg1"/>
                </a:solidFill>
              </a:rPr>
              <a:t> </a:t>
            </a:r>
            <a:r>
              <a:rPr lang="en-US" dirty="0" err="1" smtClean="0">
                <a:solidFill>
                  <a:schemeClr val="bg1"/>
                </a:solidFill>
              </a:rPr>
              <a:t>gevaarlijk</a:t>
            </a:r>
            <a:r>
              <a:rPr lang="en-US" dirty="0" smtClean="0">
                <a:solidFill>
                  <a:schemeClr val="bg1"/>
                </a:solidFill>
              </a:rPr>
              <a:t> zijn voor </a:t>
            </a:r>
            <a:r>
              <a:rPr lang="en-US" dirty="0" err="1" smtClean="0">
                <a:solidFill>
                  <a:schemeClr val="bg1"/>
                </a:solidFill>
              </a:rPr>
              <a:t>gezondheid</a:t>
            </a:r>
            <a:r>
              <a:rPr lang="en-US" dirty="0" smtClean="0">
                <a:solidFill>
                  <a:schemeClr val="bg1"/>
                </a:solidFill>
              </a:rPr>
              <a:t> en minder </a:t>
            </a:r>
            <a:r>
              <a:rPr lang="en-US" dirty="0" err="1" smtClean="0">
                <a:solidFill>
                  <a:schemeClr val="bg1"/>
                </a:solidFill>
              </a:rPr>
              <a:t>belangrijk</a:t>
            </a:r>
            <a:r>
              <a:rPr lang="en-US" dirty="0" smtClean="0">
                <a:solidFill>
                  <a:schemeClr val="bg1"/>
                </a:solidFill>
              </a:rPr>
              <a:t> voor het </a:t>
            </a:r>
            <a:r>
              <a:rPr lang="en-US" dirty="0" err="1" smtClean="0">
                <a:solidFill>
                  <a:schemeClr val="bg1"/>
                </a:solidFill>
              </a:rPr>
              <a:t>biologisch</a:t>
            </a:r>
            <a:r>
              <a:rPr lang="en-US" dirty="0" smtClean="0">
                <a:solidFill>
                  <a:schemeClr val="bg1"/>
                </a:solidFill>
              </a:rPr>
              <a:t> </a:t>
            </a:r>
            <a:r>
              <a:rPr lang="en-US" dirty="0" err="1" smtClean="0">
                <a:solidFill>
                  <a:schemeClr val="bg1"/>
                </a:solidFill>
              </a:rPr>
              <a:t>evenwicht</a:t>
            </a:r>
            <a:r>
              <a:rPr lang="en-US" dirty="0" smtClean="0">
                <a:solidFill>
                  <a:schemeClr val="bg1"/>
                </a:solidFill>
              </a:rPr>
              <a:t> </a:t>
            </a:r>
            <a:r>
              <a:rPr lang="en-US" dirty="0" err="1" smtClean="0">
                <a:solidFill>
                  <a:schemeClr val="bg1"/>
                </a:solidFill>
              </a:rPr>
              <a:t>mocht</a:t>
            </a:r>
            <a:r>
              <a:rPr lang="en-US" dirty="0" smtClean="0">
                <a:solidFill>
                  <a:schemeClr val="bg1"/>
                </a:solidFill>
              </a:rPr>
              <a:t> je </a:t>
            </a:r>
            <a:r>
              <a:rPr lang="en-US" dirty="0" err="1" smtClean="0">
                <a:solidFill>
                  <a:schemeClr val="bg1"/>
                </a:solidFill>
              </a:rPr>
              <a:t>eten</a:t>
            </a:r>
            <a:r>
              <a:rPr lang="en-US" dirty="0" smtClean="0">
                <a:solidFill>
                  <a:schemeClr val="bg1"/>
                </a:solidFill>
              </a:rPr>
              <a:t> (</a:t>
            </a:r>
            <a:r>
              <a:rPr lang="en-US" dirty="0" err="1" smtClean="0">
                <a:solidFill>
                  <a:schemeClr val="bg1"/>
                </a:solidFill>
              </a:rPr>
              <a:t>geen</a:t>
            </a:r>
            <a:r>
              <a:rPr lang="en-US" dirty="0" smtClean="0">
                <a:solidFill>
                  <a:schemeClr val="bg1"/>
                </a:solidFill>
              </a:rPr>
              <a:t> </a:t>
            </a:r>
            <a:r>
              <a:rPr lang="en-US" dirty="0" err="1" smtClean="0">
                <a:solidFill>
                  <a:schemeClr val="bg1"/>
                </a:solidFill>
              </a:rPr>
              <a:t>vleeseters</a:t>
            </a:r>
            <a:r>
              <a:rPr lang="en-US" dirty="0" smtClean="0">
                <a:solidFill>
                  <a:schemeClr val="bg1"/>
                </a:solidFill>
              </a:rPr>
              <a:t>).</a:t>
            </a:r>
          </a:p>
          <a:p>
            <a:pPr>
              <a:buFont typeface="Wingdings" pitchFamily="2" charset="2"/>
              <a:buChar char="§"/>
            </a:pPr>
            <a:r>
              <a:rPr lang="en-US" dirty="0" smtClean="0">
                <a:solidFill>
                  <a:schemeClr val="bg1"/>
                </a:solidFill>
              </a:rPr>
              <a:t> </a:t>
            </a:r>
            <a:r>
              <a:rPr lang="en-US" dirty="0" smtClean="0">
                <a:solidFill>
                  <a:srgbClr val="002060"/>
                </a:solidFill>
              </a:rPr>
              <a:t>In </a:t>
            </a:r>
            <a:r>
              <a:rPr lang="en-US" dirty="0" err="1" smtClean="0">
                <a:solidFill>
                  <a:srgbClr val="002060"/>
                </a:solidFill>
              </a:rPr>
              <a:t>veel</a:t>
            </a:r>
            <a:r>
              <a:rPr lang="en-US" dirty="0" smtClean="0">
                <a:solidFill>
                  <a:srgbClr val="002060"/>
                </a:solidFill>
              </a:rPr>
              <a:t> </a:t>
            </a:r>
            <a:r>
              <a:rPr lang="en-US" dirty="0" err="1" smtClean="0">
                <a:solidFill>
                  <a:srgbClr val="002060"/>
                </a:solidFill>
              </a:rPr>
              <a:t>wetten</a:t>
            </a:r>
            <a:r>
              <a:rPr lang="en-US" dirty="0" smtClean="0">
                <a:solidFill>
                  <a:srgbClr val="002060"/>
                </a:solidFill>
              </a:rPr>
              <a:t> was de Bijbel de </a:t>
            </a:r>
            <a:r>
              <a:rPr lang="en-US" dirty="0" err="1" smtClean="0">
                <a:solidFill>
                  <a:srgbClr val="002060"/>
                </a:solidFill>
              </a:rPr>
              <a:t>wetenschap</a:t>
            </a:r>
            <a:r>
              <a:rPr lang="en-US" dirty="0" smtClean="0">
                <a:solidFill>
                  <a:srgbClr val="002060"/>
                </a:solidFill>
              </a:rPr>
              <a:t> </a:t>
            </a:r>
            <a:r>
              <a:rPr lang="en-US" dirty="0" err="1" smtClean="0">
                <a:solidFill>
                  <a:srgbClr val="002060"/>
                </a:solidFill>
              </a:rPr>
              <a:t>ver</a:t>
            </a:r>
            <a:r>
              <a:rPr lang="en-US" dirty="0" smtClean="0">
                <a:solidFill>
                  <a:srgbClr val="002060"/>
                </a:solidFill>
              </a:rPr>
              <a:t> </a:t>
            </a:r>
            <a:r>
              <a:rPr lang="en-US" dirty="0" err="1" smtClean="0">
                <a:solidFill>
                  <a:srgbClr val="002060"/>
                </a:solidFill>
              </a:rPr>
              <a:t>vooruit</a:t>
            </a:r>
            <a:r>
              <a:rPr lang="en-US" dirty="0" smtClean="0">
                <a:solidFill>
                  <a:srgbClr val="002060"/>
                </a:solidFill>
              </a:rPr>
              <a:t> (</a:t>
            </a:r>
            <a:r>
              <a:rPr lang="en-US" dirty="0" err="1" smtClean="0">
                <a:solidFill>
                  <a:srgbClr val="002060"/>
                </a:solidFill>
              </a:rPr>
              <a:t>bijv</a:t>
            </a:r>
            <a:r>
              <a:rPr lang="en-US" dirty="0" smtClean="0">
                <a:solidFill>
                  <a:srgbClr val="002060"/>
                </a:solidFill>
              </a:rPr>
              <a:t>. </a:t>
            </a:r>
            <a:r>
              <a:rPr lang="en-US" dirty="0" err="1" smtClean="0">
                <a:solidFill>
                  <a:srgbClr val="002060"/>
                </a:solidFill>
              </a:rPr>
              <a:t>m.b.t</a:t>
            </a:r>
            <a:r>
              <a:rPr lang="en-US" dirty="0" smtClean="0">
                <a:solidFill>
                  <a:srgbClr val="002060"/>
                </a:solidFill>
              </a:rPr>
              <a:t>. het </a:t>
            </a:r>
            <a:r>
              <a:rPr lang="en-US" dirty="0" err="1" smtClean="0">
                <a:solidFill>
                  <a:srgbClr val="002060"/>
                </a:solidFill>
              </a:rPr>
              <a:t>voorkomen</a:t>
            </a:r>
            <a:r>
              <a:rPr lang="en-US" dirty="0" smtClean="0">
                <a:solidFill>
                  <a:srgbClr val="002060"/>
                </a:solidFill>
              </a:rPr>
              <a:t> van </a:t>
            </a:r>
            <a:r>
              <a:rPr lang="en-US" dirty="0" err="1" smtClean="0">
                <a:solidFill>
                  <a:srgbClr val="002060"/>
                </a:solidFill>
              </a:rPr>
              <a:t>een</a:t>
            </a:r>
            <a:r>
              <a:rPr lang="en-US" dirty="0" smtClean="0">
                <a:solidFill>
                  <a:srgbClr val="002060"/>
                </a:solidFill>
              </a:rPr>
              <a:t> </a:t>
            </a:r>
            <a:r>
              <a:rPr lang="en-US" dirty="0" err="1" smtClean="0">
                <a:solidFill>
                  <a:srgbClr val="002060"/>
                </a:solidFill>
              </a:rPr>
              <a:t>epidemie</a:t>
            </a:r>
            <a:r>
              <a:rPr lang="en-US" dirty="0" smtClean="0">
                <a:solidFill>
                  <a:srgbClr val="002060"/>
                </a:solidFill>
              </a:rPr>
              <a:t>.</a:t>
            </a:r>
          </a:p>
        </p:txBody>
      </p:sp>
      <p:sp>
        <p:nvSpPr>
          <p:cNvPr id="3" name="Titel 2"/>
          <p:cNvSpPr>
            <a:spLocks noGrp="1"/>
          </p:cNvSpPr>
          <p:nvPr>
            <p:ph type="title"/>
          </p:nvPr>
        </p:nvSpPr>
        <p:spPr/>
        <p:txBody>
          <a:bodyPr>
            <a:normAutofit/>
          </a:bodyPr>
          <a:lstStyle/>
          <a:p>
            <a:r>
              <a:rPr lang="en-US" dirty="0" err="1" smtClean="0"/>
              <a:t>Bijbelboek</a:t>
            </a:r>
            <a:r>
              <a:rPr lang="en-US" dirty="0" smtClean="0"/>
              <a:t> Leviticus</a:t>
            </a:r>
            <a:endParaRPr lang="nl-NL" dirty="0"/>
          </a:p>
        </p:txBody>
      </p:sp>
      <p:pic>
        <p:nvPicPr>
          <p:cNvPr id="71682" name="Picture 2" descr="http://www.jongerenbijbel.nl/uploads/pics/JB_inleiding_deuteronomium_header.jpg"/>
          <p:cNvPicPr>
            <a:picLocks noChangeAspect="1" noChangeArrowheads="1"/>
          </p:cNvPicPr>
          <p:nvPr/>
        </p:nvPicPr>
        <p:blipFill>
          <a:blip r:embed="rId3" cstate="print"/>
          <a:srcRect t="22358" b="47154"/>
          <a:stretch>
            <a:fillRect/>
          </a:stretch>
        </p:blipFill>
        <p:spPr bwMode="auto">
          <a:xfrm>
            <a:off x="228600" y="152400"/>
            <a:ext cx="8763000" cy="1143000"/>
          </a:xfrm>
          <a:prstGeom prst="rect">
            <a:avLst/>
          </a:prstGeom>
          <a:noFill/>
        </p:spPr>
      </p:pic>
    </p:spTree>
  </p:cSld>
  <p:clrMapOvr>
    <a:masterClrMapping/>
  </p:clrMapOvr>
  <p:transition spd="slow">
    <p:plus/>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oneyearbibleimages.com/jesus_cross_1.jpg"/>
          <p:cNvPicPr>
            <a:picLocks noChangeAspect="1" noChangeArrowheads="1"/>
          </p:cNvPicPr>
          <p:nvPr/>
        </p:nvPicPr>
        <p:blipFill>
          <a:blip r:embed="rId3" cstate="print"/>
          <a:srcRect b="23884"/>
          <a:stretch>
            <a:fillRect/>
          </a:stretch>
        </p:blipFill>
        <p:spPr bwMode="auto">
          <a:xfrm>
            <a:off x="0" y="1447799"/>
            <a:ext cx="9144000" cy="5410201"/>
          </a:xfrm>
          <a:prstGeom prst="rect">
            <a:avLst/>
          </a:prstGeom>
          <a:noFill/>
        </p:spPr>
      </p:pic>
      <p:sp>
        <p:nvSpPr>
          <p:cNvPr id="2" name="Titel 1"/>
          <p:cNvSpPr>
            <a:spLocks noGrp="1"/>
          </p:cNvSpPr>
          <p:nvPr>
            <p:ph type="title"/>
          </p:nvPr>
        </p:nvSpPr>
        <p:spPr/>
        <p:txBody>
          <a:bodyPr/>
          <a:lstStyle/>
          <a:p>
            <a:pPr algn="ctr"/>
            <a:r>
              <a:rPr lang="en-US" b="1" dirty="0" smtClean="0">
                <a:solidFill>
                  <a:srgbClr val="0070C0"/>
                </a:solidFill>
                <a:effectLst>
                  <a:outerShdw blurRad="38100" dist="38100" dir="2700000" algn="tl">
                    <a:srgbClr val="000000">
                      <a:alpha val="43137"/>
                    </a:srgbClr>
                  </a:outerShdw>
                </a:effectLst>
              </a:rPr>
              <a:t>5 </a:t>
            </a:r>
            <a:r>
              <a:rPr lang="en-US" b="1" dirty="0" err="1" smtClean="0">
                <a:solidFill>
                  <a:srgbClr val="0070C0"/>
                </a:solidFill>
                <a:effectLst>
                  <a:outerShdw blurRad="38100" dist="38100" dir="2700000" algn="tl">
                    <a:srgbClr val="000000">
                      <a:alpha val="43137"/>
                    </a:srgbClr>
                  </a:outerShdw>
                </a:effectLst>
              </a:rPr>
              <a:t>verschillende</a:t>
            </a:r>
            <a:r>
              <a:rPr lang="en-US" b="1" dirty="0" smtClean="0">
                <a:solidFill>
                  <a:srgbClr val="0070C0"/>
                </a:solidFill>
                <a:effectLst>
                  <a:outerShdw blurRad="38100" dist="38100" dir="2700000" algn="tl">
                    <a:srgbClr val="000000">
                      <a:alpha val="43137"/>
                    </a:srgbClr>
                  </a:outerShdw>
                </a:effectLst>
              </a:rPr>
              <a:t> </a:t>
            </a:r>
            <a:r>
              <a:rPr lang="en-US" b="1" dirty="0" err="1" smtClean="0">
                <a:solidFill>
                  <a:srgbClr val="0070C0"/>
                </a:solidFill>
                <a:effectLst>
                  <a:outerShdw blurRad="38100" dist="38100" dir="2700000" algn="tl">
                    <a:srgbClr val="000000">
                      <a:alpha val="43137"/>
                    </a:srgbClr>
                  </a:outerShdw>
                </a:effectLst>
              </a:rPr>
              <a:t>soorten</a:t>
            </a:r>
            <a:r>
              <a:rPr lang="en-US" b="1" dirty="0" smtClean="0">
                <a:solidFill>
                  <a:srgbClr val="0070C0"/>
                </a:solidFill>
                <a:effectLst>
                  <a:outerShdw blurRad="38100" dist="38100" dir="2700000" algn="tl">
                    <a:srgbClr val="000000">
                      <a:alpha val="43137"/>
                    </a:srgbClr>
                  </a:outerShdw>
                </a:effectLst>
              </a:rPr>
              <a:t> offers</a:t>
            </a:r>
            <a:endParaRPr lang="nl-NL" b="1" dirty="0">
              <a:solidFill>
                <a:srgbClr val="0070C0"/>
              </a:solidFill>
              <a:effectLst>
                <a:outerShdw blurRad="38100" dist="38100" dir="2700000" algn="tl">
                  <a:srgbClr val="000000">
                    <a:alpha val="43137"/>
                  </a:srgbClr>
                </a:outerShdw>
              </a:effectLst>
            </a:endParaRPr>
          </a:p>
        </p:txBody>
      </p:sp>
      <p:graphicFrame>
        <p:nvGraphicFramePr>
          <p:cNvPr id="5" name="Tabel 4"/>
          <p:cNvGraphicFramePr>
            <a:graphicFrameLocks noGrp="1"/>
          </p:cNvGraphicFramePr>
          <p:nvPr/>
        </p:nvGraphicFramePr>
        <p:xfrm>
          <a:off x="609600" y="3124200"/>
          <a:ext cx="7772400" cy="3520440"/>
        </p:xfrm>
        <a:graphic>
          <a:graphicData uri="http://schemas.openxmlformats.org/drawingml/2006/table">
            <a:tbl>
              <a:tblPr firstRow="1" bandRow="1">
                <a:tableStyleId>{5C22544A-7EE6-4342-B048-85BDC9FD1C3A}</a:tableStyleId>
              </a:tblPr>
              <a:tblGrid>
                <a:gridCol w="7772400"/>
              </a:tblGrid>
              <a:tr h="586740">
                <a:tc>
                  <a:txBody>
                    <a:bodyPr/>
                    <a:lstStyle/>
                    <a:p>
                      <a:pPr algn="ctr"/>
                      <a:r>
                        <a:rPr lang="en-US" sz="3000" dirty="0" smtClean="0"/>
                        <a:t>Offers in Leviticus</a:t>
                      </a:r>
                      <a:endParaRPr lang="nl-NL" sz="3000" dirty="0"/>
                    </a:p>
                  </a:txBody>
                  <a:tcPr/>
                </a:tc>
              </a:tr>
              <a:tr h="586740">
                <a:tc>
                  <a:txBody>
                    <a:bodyPr/>
                    <a:lstStyle/>
                    <a:p>
                      <a:r>
                        <a:rPr lang="en-US" sz="3000" b="1" dirty="0" err="1" smtClean="0">
                          <a:solidFill>
                            <a:srgbClr val="0070C0"/>
                          </a:solidFill>
                        </a:rPr>
                        <a:t>Brandoffer</a:t>
                      </a:r>
                      <a:r>
                        <a:rPr lang="en-US" sz="3000" dirty="0" smtClean="0">
                          <a:solidFill>
                            <a:srgbClr val="0070C0"/>
                          </a:solidFill>
                        </a:rPr>
                        <a:t> (Lev. 1</a:t>
                      </a:r>
                      <a:r>
                        <a:rPr lang="en-US" sz="3000" baseline="0" dirty="0" smtClean="0">
                          <a:solidFill>
                            <a:srgbClr val="0070C0"/>
                          </a:solidFill>
                        </a:rPr>
                        <a:t> – </a:t>
                      </a:r>
                      <a:r>
                        <a:rPr lang="en-US" sz="3000" baseline="0" dirty="0" err="1" smtClean="0">
                          <a:solidFill>
                            <a:srgbClr val="0070C0"/>
                          </a:solidFill>
                        </a:rPr>
                        <a:t>geheel</a:t>
                      </a:r>
                      <a:r>
                        <a:rPr lang="en-US" sz="3000" baseline="0" dirty="0" smtClean="0">
                          <a:solidFill>
                            <a:srgbClr val="0070C0"/>
                          </a:solidFill>
                        </a:rPr>
                        <a:t> vrijwillig)</a:t>
                      </a:r>
                      <a:endParaRPr lang="nl-NL" sz="3000" dirty="0">
                        <a:solidFill>
                          <a:srgbClr val="0070C0"/>
                        </a:solidFill>
                      </a:endParaRPr>
                    </a:p>
                  </a:txBody>
                  <a:tcPr/>
                </a:tc>
              </a:tr>
              <a:tr h="586740">
                <a:tc>
                  <a:txBody>
                    <a:bodyPr/>
                    <a:lstStyle/>
                    <a:p>
                      <a:r>
                        <a:rPr lang="en-US" sz="3000" b="1" dirty="0" err="1" smtClean="0">
                          <a:solidFill>
                            <a:srgbClr val="0070C0"/>
                          </a:solidFill>
                        </a:rPr>
                        <a:t>Spijs</a:t>
                      </a:r>
                      <a:r>
                        <a:rPr lang="en-US" sz="3000" b="1" dirty="0" smtClean="0">
                          <a:solidFill>
                            <a:srgbClr val="0070C0"/>
                          </a:solidFill>
                        </a:rPr>
                        <a:t>/</a:t>
                      </a:r>
                      <a:r>
                        <a:rPr lang="en-US" sz="3000" b="1" dirty="0" err="1" smtClean="0">
                          <a:solidFill>
                            <a:srgbClr val="0070C0"/>
                          </a:solidFill>
                        </a:rPr>
                        <a:t>graanoffer</a:t>
                      </a:r>
                      <a:r>
                        <a:rPr lang="en-US" sz="3000" dirty="0" smtClean="0">
                          <a:solidFill>
                            <a:srgbClr val="0070C0"/>
                          </a:solidFill>
                        </a:rPr>
                        <a:t> (Lev. 2</a:t>
                      </a:r>
                      <a:r>
                        <a:rPr lang="en-US" sz="3000" baseline="0" dirty="0" smtClean="0">
                          <a:solidFill>
                            <a:srgbClr val="0070C0"/>
                          </a:solidFill>
                        </a:rPr>
                        <a:t> – </a:t>
                      </a:r>
                      <a:r>
                        <a:rPr lang="en-US" sz="3000" baseline="0" dirty="0" err="1" smtClean="0">
                          <a:solidFill>
                            <a:srgbClr val="0070C0"/>
                          </a:solidFill>
                        </a:rPr>
                        <a:t>geheel</a:t>
                      </a:r>
                      <a:r>
                        <a:rPr lang="en-US" sz="3000" baseline="0" dirty="0" smtClean="0">
                          <a:solidFill>
                            <a:srgbClr val="0070C0"/>
                          </a:solidFill>
                        </a:rPr>
                        <a:t> vrijwillig)</a:t>
                      </a:r>
                      <a:endParaRPr lang="nl-NL" sz="3000" dirty="0">
                        <a:solidFill>
                          <a:srgbClr val="0070C0"/>
                        </a:solidFill>
                      </a:endParaRPr>
                    </a:p>
                  </a:txBody>
                  <a:tcPr/>
                </a:tc>
              </a:tr>
              <a:tr h="586740">
                <a:tc>
                  <a:txBody>
                    <a:bodyPr/>
                    <a:lstStyle/>
                    <a:p>
                      <a:r>
                        <a:rPr lang="en-US" sz="3000" b="1" dirty="0" err="1" smtClean="0">
                          <a:solidFill>
                            <a:srgbClr val="0070C0"/>
                          </a:solidFill>
                        </a:rPr>
                        <a:t>Vrede</a:t>
                      </a:r>
                      <a:r>
                        <a:rPr lang="en-US" sz="3000" b="1" dirty="0" smtClean="0">
                          <a:solidFill>
                            <a:srgbClr val="0070C0"/>
                          </a:solidFill>
                        </a:rPr>
                        <a:t>/</a:t>
                      </a:r>
                      <a:r>
                        <a:rPr lang="en-US" sz="3000" b="1" dirty="0" err="1" smtClean="0">
                          <a:solidFill>
                            <a:srgbClr val="0070C0"/>
                          </a:solidFill>
                        </a:rPr>
                        <a:t>dankoffer</a:t>
                      </a:r>
                      <a:r>
                        <a:rPr lang="en-US" sz="3000" dirty="0" smtClean="0">
                          <a:solidFill>
                            <a:srgbClr val="0070C0"/>
                          </a:solidFill>
                        </a:rPr>
                        <a:t> (Lev. 3 – </a:t>
                      </a:r>
                      <a:r>
                        <a:rPr lang="en-US" sz="3000" dirty="0" err="1" smtClean="0">
                          <a:solidFill>
                            <a:srgbClr val="0070C0"/>
                          </a:solidFill>
                        </a:rPr>
                        <a:t>geheel</a:t>
                      </a:r>
                      <a:r>
                        <a:rPr lang="en-US" sz="3000" dirty="0" smtClean="0">
                          <a:solidFill>
                            <a:srgbClr val="0070C0"/>
                          </a:solidFill>
                        </a:rPr>
                        <a:t> vrijwillig)</a:t>
                      </a:r>
                      <a:endParaRPr lang="nl-NL" sz="3000" dirty="0">
                        <a:solidFill>
                          <a:srgbClr val="0070C0"/>
                        </a:solidFill>
                      </a:endParaRPr>
                    </a:p>
                  </a:txBody>
                  <a:tcPr/>
                </a:tc>
              </a:tr>
              <a:tr h="586740">
                <a:tc>
                  <a:txBody>
                    <a:bodyPr/>
                    <a:lstStyle/>
                    <a:p>
                      <a:r>
                        <a:rPr lang="en-US" sz="3000" b="1" dirty="0" err="1" smtClean="0">
                          <a:solidFill>
                            <a:srgbClr val="0070C0"/>
                          </a:solidFill>
                        </a:rPr>
                        <a:t>Zondoffer</a:t>
                      </a:r>
                      <a:r>
                        <a:rPr lang="en-US" sz="3000" dirty="0" smtClean="0">
                          <a:solidFill>
                            <a:srgbClr val="0070C0"/>
                          </a:solidFill>
                        </a:rPr>
                        <a:t> (Lev. 4 – </a:t>
                      </a:r>
                      <a:r>
                        <a:rPr lang="en-US" sz="3000" dirty="0" err="1" smtClean="0">
                          <a:solidFill>
                            <a:srgbClr val="0070C0"/>
                          </a:solidFill>
                        </a:rPr>
                        <a:t>verplicht</a:t>
                      </a:r>
                      <a:r>
                        <a:rPr lang="en-US" sz="3000" dirty="0" smtClean="0">
                          <a:solidFill>
                            <a:srgbClr val="0070C0"/>
                          </a:solidFill>
                        </a:rPr>
                        <a:t>)</a:t>
                      </a:r>
                      <a:endParaRPr lang="nl-NL" sz="3000" dirty="0">
                        <a:solidFill>
                          <a:srgbClr val="0070C0"/>
                        </a:solidFill>
                      </a:endParaRPr>
                    </a:p>
                  </a:txBody>
                  <a:tcPr/>
                </a:tc>
              </a:tr>
              <a:tr h="586740">
                <a:tc>
                  <a:txBody>
                    <a:bodyPr/>
                    <a:lstStyle/>
                    <a:p>
                      <a:r>
                        <a:rPr lang="en-US" sz="3000" b="1" dirty="0" err="1" smtClean="0">
                          <a:solidFill>
                            <a:srgbClr val="0070C0"/>
                          </a:solidFill>
                        </a:rPr>
                        <a:t>Schuldoffer</a:t>
                      </a:r>
                      <a:r>
                        <a:rPr lang="en-US" sz="3000" dirty="0" smtClean="0">
                          <a:solidFill>
                            <a:srgbClr val="0070C0"/>
                          </a:solidFill>
                        </a:rPr>
                        <a:t> (Lev. 5 –</a:t>
                      </a:r>
                      <a:r>
                        <a:rPr lang="en-US" sz="3000" baseline="0" dirty="0" smtClean="0">
                          <a:solidFill>
                            <a:srgbClr val="0070C0"/>
                          </a:solidFill>
                        </a:rPr>
                        <a:t> </a:t>
                      </a:r>
                      <a:r>
                        <a:rPr lang="en-US" sz="3000" baseline="0" dirty="0" err="1" smtClean="0">
                          <a:solidFill>
                            <a:srgbClr val="0070C0"/>
                          </a:solidFill>
                        </a:rPr>
                        <a:t>verplicht</a:t>
                      </a:r>
                      <a:r>
                        <a:rPr lang="en-US" sz="3000" baseline="0" dirty="0" smtClean="0">
                          <a:solidFill>
                            <a:srgbClr val="0070C0"/>
                          </a:solidFill>
                        </a:rPr>
                        <a:t>)</a:t>
                      </a:r>
                      <a:endParaRPr lang="nl-NL" sz="3000" dirty="0">
                        <a:solidFill>
                          <a:srgbClr val="0070C0"/>
                        </a:solidFill>
                      </a:endParaRPr>
                    </a:p>
                  </a:txBody>
                  <a:tcPr/>
                </a:tc>
              </a:tr>
            </a:tbl>
          </a:graphicData>
        </a:graphic>
      </p:graphicFrame>
    </p:spTree>
  </p:cSld>
  <p:clrMapOvr>
    <a:masterClrMapping/>
  </p:clrMapOvr>
  <p:transition spd="slow">
    <p:plus/>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a:xfrm>
            <a:off x="1295400" y="2667000"/>
            <a:ext cx="7772400" cy="1828800"/>
          </a:xfrm>
        </p:spPr>
        <p:txBody>
          <a:bodyPr>
            <a:normAutofit fontScale="85000" lnSpcReduction="10000"/>
          </a:bodyPr>
          <a:lstStyle/>
          <a:p>
            <a:r>
              <a:rPr lang="en-US" dirty="0" err="1" smtClean="0"/>
              <a:t>Melaatste</a:t>
            </a:r>
            <a:r>
              <a:rPr lang="en-US" dirty="0" smtClean="0"/>
              <a:t> </a:t>
            </a:r>
            <a:r>
              <a:rPr lang="en-US" dirty="0" err="1" smtClean="0"/>
              <a:t>werd</a:t>
            </a:r>
            <a:r>
              <a:rPr lang="en-US" dirty="0" smtClean="0"/>
              <a:t> door de </a:t>
            </a:r>
            <a:r>
              <a:rPr lang="en-US" dirty="0" err="1" smtClean="0"/>
              <a:t>priester</a:t>
            </a:r>
            <a:r>
              <a:rPr lang="en-US" dirty="0" smtClean="0"/>
              <a:t> </a:t>
            </a:r>
            <a:r>
              <a:rPr lang="en-US" dirty="0" err="1" smtClean="0"/>
              <a:t>onderzocht</a:t>
            </a:r>
            <a:r>
              <a:rPr lang="en-US" dirty="0" smtClean="0"/>
              <a:t> en </a:t>
            </a:r>
            <a:r>
              <a:rPr lang="en-US" dirty="0" err="1" smtClean="0"/>
              <a:t>wel</a:t>
            </a:r>
            <a:r>
              <a:rPr lang="en-US" dirty="0" smtClean="0"/>
              <a:t>/</a:t>
            </a:r>
            <a:r>
              <a:rPr lang="en-US" dirty="0" err="1" smtClean="0"/>
              <a:t>niet</a:t>
            </a:r>
            <a:r>
              <a:rPr lang="en-US" dirty="0" smtClean="0"/>
              <a:t> </a:t>
            </a:r>
            <a:r>
              <a:rPr lang="en-US" dirty="0" err="1" smtClean="0"/>
              <a:t>onrein</a:t>
            </a:r>
            <a:r>
              <a:rPr lang="en-US" dirty="0" smtClean="0"/>
              <a:t> </a:t>
            </a:r>
            <a:r>
              <a:rPr lang="en-US" dirty="0" err="1" smtClean="0"/>
              <a:t>verklaard</a:t>
            </a:r>
            <a:r>
              <a:rPr lang="en-US" dirty="0" smtClean="0"/>
              <a:t>. </a:t>
            </a:r>
            <a:r>
              <a:rPr lang="en-US" dirty="0" err="1" smtClean="0"/>
              <a:t>Melaatsheid</a:t>
            </a:r>
            <a:r>
              <a:rPr lang="en-US" dirty="0" smtClean="0"/>
              <a:t> is </a:t>
            </a:r>
            <a:r>
              <a:rPr lang="en-US" dirty="0" err="1" smtClean="0"/>
              <a:t>beeld</a:t>
            </a:r>
            <a:r>
              <a:rPr lang="en-US" dirty="0" smtClean="0"/>
              <a:t> van de </a:t>
            </a:r>
            <a:r>
              <a:rPr lang="en-US" dirty="0" err="1" smtClean="0"/>
              <a:t>zonde</a:t>
            </a:r>
            <a:r>
              <a:rPr lang="en-US" dirty="0" smtClean="0"/>
              <a:t> </a:t>
            </a:r>
            <a:r>
              <a:rPr lang="en-US" dirty="0" err="1" smtClean="0"/>
              <a:t>dat</a:t>
            </a:r>
            <a:r>
              <a:rPr lang="en-US" dirty="0" smtClean="0"/>
              <a:t> </a:t>
            </a:r>
            <a:r>
              <a:rPr lang="en-US" dirty="0" err="1" smtClean="0"/>
              <a:t>alles</a:t>
            </a:r>
            <a:r>
              <a:rPr lang="en-US" dirty="0" smtClean="0"/>
              <a:t> </a:t>
            </a:r>
            <a:r>
              <a:rPr lang="en-US" dirty="0" err="1" smtClean="0"/>
              <a:t>aantast</a:t>
            </a:r>
            <a:r>
              <a:rPr lang="en-US" dirty="0" smtClean="0"/>
              <a:t> en </a:t>
            </a:r>
            <a:r>
              <a:rPr lang="en-US" dirty="0" err="1" smtClean="0"/>
              <a:t>verontreinigt</a:t>
            </a:r>
            <a:r>
              <a:rPr lang="en-US" dirty="0" smtClean="0"/>
              <a:t>.  </a:t>
            </a:r>
            <a:r>
              <a:rPr lang="en-US" dirty="0" err="1" smtClean="0"/>
              <a:t>Genezing</a:t>
            </a:r>
            <a:r>
              <a:rPr lang="en-US" dirty="0" smtClean="0"/>
              <a:t> is </a:t>
            </a:r>
            <a:r>
              <a:rPr lang="en-US" dirty="0" err="1" smtClean="0"/>
              <a:t>echter</a:t>
            </a:r>
            <a:r>
              <a:rPr lang="en-US" dirty="0" smtClean="0"/>
              <a:t> </a:t>
            </a:r>
            <a:r>
              <a:rPr lang="en-US" dirty="0" err="1" smtClean="0"/>
              <a:t>mogelijk</a:t>
            </a:r>
            <a:r>
              <a:rPr lang="en-US" dirty="0" smtClean="0"/>
              <a:t>! </a:t>
            </a:r>
          </a:p>
          <a:p>
            <a:r>
              <a:rPr lang="en-US" dirty="0" smtClean="0"/>
              <a:t/>
            </a:r>
            <a:br>
              <a:rPr lang="en-US" dirty="0" smtClean="0"/>
            </a:br>
            <a:r>
              <a:rPr lang="en-US" dirty="0" smtClean="0"/>
              <a:t>Twee </a:t>
            </a:r>
            <a:r>
              <a:rPr lang="en-US" dirty="0" err="1" smtClean="0"/>
              <a:t>levende</a:t>
            </a:r>
            <a:r>
              <a:rPr lang="en-US" dirty="0" smtClean="0"/>
              <a:t> </a:t>
            </a:r>
            <a:r>
              <a:rPr lang="en-US" dirty="0" err="1" smtClean="0"/>
              <a:t>vogels</a:t>
            </a:r>
            <a:r>
              <a:rPr lang="en-US" dirty="0" smtClean="0"/>
              <a:t> </a:t>
            </a:r>
            <a:r>
              <a:rPr lang="nl-NL" dirty="0" smtClean="0">
                <a:sym typeface="Wingdings"/>
              </a:rPr>
              <a:t></a:t>
            </a:r>
            <a:r>
              <a:rPr lang="en-US" dirty="0" smtClean="0"/>
              <a:t> </a:t>
            </a:r>
            <a:r>
              <a:rPr lang="en-US" dirty="0" err="1" smtClean="0"/>
              <a:t>reinigingsceremonie</a:t>
            </a:r>
            <a:endParaRPr lang="en-US" dirty="0" smtClean="0"/>
          </a:p>
          <a:p>
            <a:endParaRPr lang="nl-NL" dirty="0"/>
          </a:p>
        </p:txBody>
      </p:sp>
      <p:sp>
        <p:nvSpPr>
          <p:cNvPr id="3" name="Titel 2"/>
          <p:cNvSpPr>
            <a:spLocks noGrp="1"/>
          </p:cNvSpPr>
          <p:nvPr>
            <p:ph type="title"/>
          </p:nvPr>
        </p:nvSpPr>
        <p:spPr/>
        <p:txBody>
          <a:bodyPr/>
          <a:lstStyle/>
          <a:p>
            <a:r>
              <a:rPr lang="en-US" dirty="0" smtClean="0"/>
              <a:t>Leviticus 14: De twee </a:t>
            </a:r>
            <a:r>
              <a:rPr lang="en-US" dirty="0" err="1" smtClean="0"/>
              <a:t>vogels</a:t>
            </a:r>
            <a:endParaRPr lang="nl-NL" dirty="0"/>
          </a:p>
        </p:txBody>
      </p:sp>
      <p:pic>
        <p:nvPicPr>
          <p:cNvPr id="73730" name="Picture 2" descr="http://biblestudyoutlines.org/wp-content/uploads/2012/10/two-doves.jpg"/>
          <p:cNvPicPr>
            <a:picLocks noChangeAspect="1" noChangeArrowheads="1"/>
          </p:cNvPicPr>
          <p:nvPr/>
        </p:nvPicPr>
        <p:blipFill>
          <a:blip r:embed="rId2" cstate="print"/>
          <a:srcRect/>
          <a:stretch>
            <a:fillRect/>
          </a:stretch>
        </p:blipFill>
        <p:spPr bwMode="auto">
          <a:xfrm>
            <a:off x="1381126" y="4523566"/>
            <a:ext cx="2911338" cy="2182034"/>
          </a:xfrm>
          <a:prstGeom prst="rect">
            <a:avLst/>
          </a:prstGeom>
          <a:noFill/>
        </p:spPr>
      </p:pic>
      <p:sp>
        <p:nvSpPr>
          <p:cNvPr id="5" name="Rechthoek 4"/>
          <p:cNvSpPr/>
          <p:nvPr/>
        </p:nvSpPr>
        <p:spPr>
          <a:xfrm>
            <a:off x="4800600" y="4473476"/>
            <a:ext cx="3962400" cy="2308324"/>
          </a:xfrm>
          <a:prstGeom prst="rect">
            <a:avLst/>
          </a:prstGeom>
        </p:spPr>
        <p:txBody>
          <a:bodyPr wrap="square">
            <a:spAutoFit/>
          </a:bodyPr>
          <a:lstStyle/>
          <a:p>
            <a:r>
              <a:rPr lang="nl-NL" dirty="0" smtClean="0"/>
              <a:t>De priester zal dan opdracht geven één van de vogels te slachten boven een aardewerken pot, waarin zich fris bronwater bevindt </a:t>
            </a:r>
            <a:r>
              <a:rPr lang="nl-NL" dirty="0" smtClean="0">
                <a:solidFill>
                  <a:srgbClr val="FF0000"/>
                </a:solidFill>
              </a:rPr>
              <a:t>(bloed en water)</a:t>
            </a:r>
            <a:r>
              <a:rPr lang="nl-NL" dirty="0" smtClean="0"/>
              <a:t>.</a:t>
            </a:r>
          </a:p>
          <a:p>
            <a:r>
              <a:rPr lang="nl-NL" dirty="0" smtClean="0"/>
              <a:t>De andere vogel zal, samen met het cederhout, scharlaken en hysop in het bloed van de gedode vogel worden gedoopt.</a:t>
            </a:r>
            <a:endParaRPr lang="nl-NL" dirty="0"/>
          </a:p>
        </p:txBody>
      </p:sp>
    </p:spTree>
  </p:cSld>
  <p:clrMapOvr>
    <a:masterClrMapping/>
  </p:clrMapOvr>
  <p:transition spd="slow">
    <p:plus/>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a:xfrm>
            <a:off x="5410200" y="3581400"/>
            <a:ext cx="3733800" cy="2743200"/>
          </a:xfrm>
        </p:spPr>
        <p:txBody>
          <a:bodyPr>
            <a:normAutofit fontScale="92500"/>
          </a:bodyPr>
          <a:lstStyle/>
          <a:p>
            <a:pPr algn="ctr"/>
            <a:r>
              <a:rPr lang="nl-NL" dirty="0" smtClean="0"/>
              <a:t>De met bloed gestempelde levende vogel mocht de vrijheid in.</a:t>
            </a:r>
          </a:p>
          <a:p>
            <a:pPr algn="ctr"/>
            <a:endParaRPr lang="en-US" dirty="0" smtClean="0"/>
          </a:p>
          <a:p>
            <a:pPr algn="ctr"/>
            <a:r>
              <a:rPr lang="en-US" dirty="0" err="1" smtClean="0"/>
              <a:t>Doel</a:t>
            </a:r>
            <a:r>
              <a:rPr lang="en-US" dirty="0" smtClean="0"/>
              <a:t>: </a:t>
            </a:r>
            <a:r>
              <a:rPr lang="en-US" dirty="0" err="1" smtClean="0"/>
              <a:t>reiniging</a:t>
            </a:r>
            <a:r>
              <a:rPr lang="en-US" dirty="0" smtClean="0"/>
              <a:t> en </a:t>
            </a:r>
            <a:r>
              <a:rPr lang="en-US" dirty="0" err="1" smtClean="0"/>
              <a:t>verzoening</a:t>
            </a:r>
            <a:r>
              <a:rPr lang="en-US" dirty="0" smtClean="0"/>
              <a:t> (vers 50-53)</a:t>
            </a:r>
            <a:endParaRPr lang="nl-NL" dirty="0"/>
          </a:p>
        </p:txBody>
      </p:sp>
      <p:pic>
        <p:nvPicPr>
          <p:cNvPr id="75778" name="Picture 2" descr="http://www.bibleartbooks.com/img/download/art/hires_leviticus_14.jpg"/>
          <p:cNvPicPr>
            <a:picLocks noChangeAspect="1" noChangeArrowheads="1"/>
          </p:cNvPicPr>
          <p:nvPr/>
        </p:nvPicPr>
        <p:blipFill>
          <a:blip r:embed="rId2" cstate="print"/>
          <a:srcRect b="6015"/>
          <a:stretch>
            <a:fillRect/>
          </a:stretch>
        </p:blipFill>
        <p:spPr bwMode="auto">
          <a:xfrm>
            <a:off x="0" y="0"/>
            <a:ext cx="5334000" cy="6858000"/>
          </a:xfrm>
          <a:prstGeom prst="rect">
            <a:avLst/>
          </a:prstGeom>
          <a:noFill/>
        </p:spPr>
      </p:pic>
      <p:sp>
        <p:nvSpPr>
          <p:cNvPr id="6" name="Tijdelijke aanduiding voor tekst 1"/>
          <p:cNvSpPr txBox="1">
            <a:spLocks/>
          </p:cNvSpPr>
          <p:nvPr/>
        </p:nvSpPr>
        <p:spPr>
          <a:xfrm>
            <a:off x="5486400" y="1143000"/>
            <a:ext cx="3505200" cy="1828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anchor="t">
            <a:normAutofit fontScale="92500"/>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800" b="0" i="0" u="none" strike="noStrike" kern="1200" cap="none" spc="0" normalizeH="0" baseline="0" noProof="0" dirty="0" err="1" smtClean="0">
                <a:ln>
                  <a:noFill/>
                </a:ln>
                <a:solidFill>
                  <a:schemeClr val="bg1"/>
                </a:solidFill>
                <a:effectLst/>
                <a:uLnTx/>
                <a:uFillTx/>
                <a:latin typeface="+mn-lt"/>
                <a:ea typeface="+mn-ea"/>
                <a:cs typeface="+mn-cs"/>
              </a:rPr>
              <a:t>Jezus</a:t>
            </a:r>
            <a:r>
              <a:rPr kumimoji="0" lang="en-US" sz="2800" b="0" i="0" u="none" strike="noStrike" kern="1200" cap="none" spc="0" normalizeH="0" baseline="0" noProof="0" dirty="0" smtClean="0">
                <a:ln>
                  <a:noFill/>
                </a:ln>
                <a:solidFill>
                  <a:schemeClr val="bg1"/>
                </a:solidFill>
                <a:effectLst/>
                <a:uLnTx/>
                <a:uFillTx/>
                <a:latin typeface="+mn-lt"/>
                <a:ea typeface="+mn-ea"/>
                <a:cs typeface="+mn-cs"/>
              </a:rPr>
              <a:t> is </a:t>
            </a:r>
            <a:r>
              <a:rPr kumimoji="0" lang="en-US" sz="2800" b="0" i="0" u="none" strike="noStrike" kern="1200" cap="none" spc="0" normalizeH="0" baseline="0" noProof="0" dirty="0" err="1" smtClean="0">
                <a:ln>
                  <a:noFill/>
                </a:ln>
                <a:solidFill>
                  <a:schemeClr val="bg1"/>
                </a:solidFill>
                <a:effectLst/>
                <a:uLnTx/>
                <a:uFillTx/>
                <a:latin typeface="+mn-lt"/>
                <a:ea typeface="+mn-ea"/>
                <a:cs typeface="+mn-cs"/>
              </a:rPr>
              <a:t>gestorven</a:t>
            </a:r>
            <a:r>
              <a:rPr kumimoji="0" lang="en-US" sz="2800" b="0" i="0" u="none" strike="noStrike" kern="1200" cap="none" spc="0" normalizeH="0" baseline="0" noProof="0" dirty="0" smtClean="0">
                <a:ln>
                  <a:noFill/>
                </a:ln>
                <a:solidFill>
                  <a:schemeClr val="bg1"/>
                </a:solidFill>
                <a:effectLst/>
                <a:uLnTx/>
                <a:uFillTx/>
                <a:latin typeface="+mn-lt"/>
                <a:ea typeface="+mn-ea"/>
                <a:cs typeface="+mn-cs"/>
              </a:rPr>
              <a:t> om</a:t>
            </a:r>
            <a:r>
              <a:rPr kumimoji="0" lang="en-US" sz="2800" b="0" i="0" u="none" strike="noStrike" kern="1200" cap="none" spc="0" normalizeH="0" noProof="0" dirty="0" smtClean="0">
                <a:ln>
                  <a:noFill/>
                </a:ln>
                <a:solidFill>
                  <a:schemeClr val="bg1"/>
                </a:solidFill>
                <a:effectLst/>
                <a:uLnTx/>
                <a:uFillTx/>
                <a:latin typeface="+mn-lt"/>
                <a:ea typeface="+mn-ea"/>
                <a:cs typeface="+mn-cs"/>
              </a:rPr>
              <a:t> </a:t>
            </a:r>
            <a:r>
              <a:rPr kumimoji="0" lang="en-US" sz="2800" b="0" i="0" u="none" strike="noStrike" kern="1200" cap="none" spc="0" normalizeH="0" noProof="0" dirty="0" err="1" smtClean="0">
                <a:ln>
                  <a:noFill/>
                </a:ln>
                <a:solidFill>
                  <a:schemeClr val="bg1"/>
                </a:solidFill>
                <a:effectLst/>
                <a:uLnTx/>
                <a:uFillTx/>
                <a:latin typeface="+mn-lt"/>
                <a:ea typeface="+mn-ea"/>
                <a:cs typeface="+mn-cs"/>
              </a:rPr>
              <a:t>onze</a:t>
            </a:r>
            <a:r>
              <a:rPr kumimoji="0" lang="en-US" sz="2800" b="0" i="0" u="none" strike="noStrike" kern="1200" cap="none" spc="0" normalizeH="0" noProof="0" dirty="0" smtClean="0">
                <a:ln>
                  <a:noFill/>
                </a:ln>
                <a:solidFill>
                  <a:schemeClr val="bg1"/>
                </a:solidFill>
                <a:effectLst/>
                <a:uLnTx/>
                <a:uFillTx/>
                <a:latin typeface="+mn-lt"/>
                <a:ea typeface="+mn-ea"/>
                <a:cs typeface="+mn-cs"/>
              </a:rPr>
              <a:t> </a:t>
            </a:r>
            <a:r>
              <a:rPr kumimoji="0" lang="en-US" sz="2800" b="0" i="0" u="none" strike="noStrike" kern="1200" cap="none" spc="0" normalizeH="0" noProof="0" dirty="0" err="1" smtClean="0">
                <a:ln>
                  <a:noFill/>
                </a:ln>
                <a:solidFill>
                  <a:schemeClr val="bg1"/>
                </a:solidFill>
                <a:effectLst/>
                <a:uLnTx/>
                <a:uFillTx/>
                <a:latin typeface="+mn-lt"/>
                <a:ea typeface="+mn-ea"/>
                <a:cs typeface="+mn-cs"/>
              </a:rPr>
              <a:t>overtredingen</a:t>
            </a:r>
            <a:r>
              <a:rPr lang="en-US" sz="2800" dirty="0" smtClean="0">
                <a:solidFill>
                  <a:schemeClr val="bg1"/>
                </a:solidFill>
              </a:rPr>
              <a:t>, </a:t>
            </a:r>
            <a:r>
              <a:rPr lang="en-US" sz="2800" dirty="0" err="1" smtClean="0">
                <a:solidFill>
                  <a:schemeClr val="bg1"/>
                </a:solidFill>
              </a:rPr>
              <a:t>maar</a:t>
            </a:r>
            <a:r>
              <a:rPr lang="en-US" sz="2800" dirty="0" smtClean="0">
                <a:solidFill>
                  <a:schemeClr val="bg1"/>
                </a:solidFill>
              </a:rPr>
              <a:t> </a:t>
            </a:r>
            <a:r>
              <a:rPr lang="en-US" sz="2800" dirty="0" err="1" smtClean="0">
                <a:solidFill>
                  <a:schemeClr val="bg1"/>
                </a:solidFill>
              </a:rPr>
              <a:t>ook</a:t>
            </a:r>
            <a:r>
              <a:rPr lang="en-US" sz="2800" dirty="0" smtClean="0">
                <a:solidFill>
                  <a:schemeClr val="bg1"/>
                </a:solidFill>
              </a:rPr>
              <a:t> </a:t>
            </a:r>
            <a:r>
              <a:rPr lang="en-US" sz="2800" dirty="0" err="1" smtClean="0">
                <a:solidFill>
                  <a:schemeClr val="bg1"/>
                </a:solidFill>
              </a:rPr>
              <a:t>opgewekt</a:t>
            </a:r>
            <a:r>
              <a:rPr lang="en-US" sz="2800" dirty="0" smtClean="0">
                <a:solidFill>
                  <a:schemeClr val="bg1"/>
                </a:solidFill>
              </a:rPr>
              <a:t> om </a:t>
            </a:r>
            <a:r>
              <a:rPr lang="en-US" sz="2800" dirty="0" err="1" smtClean="0">
                <a:solidFill>
                  <a:schemeClr val="bg1"/>
                </a:solidFill>
              </a:rPr>
              <a:t>onze</a:t>
            </a:r>
            <a:r>
              <a:rPr lang="en-US" sz="2800" dirty="0" smtClean="0">
                <a:solidFill>
                  <a:schemeClr val="bg1"/>
                </a:solidFill>
              </a:rPr>
              <a:t> </a:t>
            </a:r>
            <a:r>
              <a:rPr lang="en-US" sz="2800" dirty="0" err="1" smtClean="0">
                <a:solidFill>
                  <a:schemeClr val="bg1"/>
                </a:solidFill>
              </a:rPr>
              <a:t>rechtvaardiging</a:t>
            </a:r>
            <a:r>
              <a:rPr lang="en-US" sz="2800" dirty="0" smtClean="0">
                <a:solidFill>
                  <a:schemeClr val="bg1"/>
                </a:solidFill>
              </a:rPr>
              <a:t>!</a:t>
            </a:r>
            <a:endParaRPr kumimoji="0" lang="nl-NL" sz="28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slow">
    <p:plus/>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a:xfrm>
            <a:off x="228600" y="2895600"/>
            <a:ext cx="4724400" cy="3429000"/>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a:buFont typeface="Arial" pitchFamily="34" charset="0"/>
              <a:buChar char="•"/>
            </a:pPr>
            <a:r>
              <a:rPr lang="en-US" dirty="0" smtClean="0">
                <a:solidFill>
                  <a:srgbClr val="002060"/>
                </a:solidFill>
              </a:rPr>
              <a:t> </a:t>
            </a:r>
            <a:r>
              <a:rPr lang="en-US" dirty="0" err="1" smtClean="0">
                <a:solidFill>
                  <a:srgbClr val="002060"/>
                </a:solidFill>
              </a:rPr>
              <a:t>Deze</a:t>
            </a:r>
            <a:r>
              <a:rPr lang="en-US" dirty="0" smtClean="0">
                <a:solidFill>
                  <a:srgbClr val="002060"/>
                </a:solidFill>
              </a:rPr>
              <a:t> dag was </a:t>
            </a:r>
            <a:r>
              <a:rPr lang="en-US" dirty="0" err="1" smtClean="0">
                <a:solidFill>
                  <a:srgbClr val="002060"/>
                </a:solidFill>
              </a:rPr>
              <a:t>vooral</a:t>
            </a:r>
            <a:r>
              <a:rPr lang="en-US" dirty="0" smtClean="0">
                <a:solidFill>
                  <a:srgbClr val="002060"/>
                </a:solidFill>
              </a:rPr>
              <a:t> erg </a:t>
            </a:r>
            <a:r>
              <a:rPr lang="en-US" dirty="0" err="1" smtClean="0">
                <a:solidFill>
                  <a:srgbClr val="002060"/>
                </a:solidFill>
              </a:rPr>
              <a:t>druk</a:t>
            </a:r>
            <a:r>
              <a:rPr lang="en-US" dirty="0" smtClean="0">
                <a:solidFill>
                  <a:srgbClr val="002060"/>
                </a:solidFill>
              </a:rPr>
              <a:t> voor de </a:t>
            </a:r>
            <a:r>
              <a:rPr lang="en-US" dirty="0" err="1" smtClean="0">
                <a:solidFill>
                  <a:srgbClr val="002060"/>
                </a:solidFill>
              </a:rPr>
              <a:t>Hogepriester</a:t>
            </a:r>
            <a:r>
              <a:rPr lang="en-US" dirty="0" smtClean="0">
                <a:solidFill>
                  <a:srgbClr val="002060"/>
                </a:solidFill>
              </a:rPr>
              <a:t>  - </a:t>
            </a:r>
            <a:r>
              <a:rPr lang="en-US" dirty="0" err="1" smtClean="0">
                <a:solidFill>
                  <a:srgbClr val="002060"/>
                </a:solidFill>
              </a:rPr>
              <a:t>bracht</a:t>
            </a:r>
            <a:r>
              <a:rPr lang="en-US" dirty="0" smtClean="0">
                <a:solidFill>
                  <a:srgbClr val="002060"/>
                </a:solidFill>
              </a:rPr>
              <a:t> 12 offers (‘t </a:t>
            </a:r>
            <a:r>
              <a:rPr lang="en-US" dirty="0" err="1" smtClean="0">
                <a:solidFill>
                  <a:srgbClr val="002060"/>
                </a:solidFill>
              </a:rPr>
              <a:t>volk</a:t>
            </a:r>
            <a:r>
              <a:rPr lang="en-US" dirty="0" smtClean="0">
                <a:solidFill>
                  <a:srgbClr val="002060"/>
                </a:solidFill>
              </a:rPr>
              <a:t> had </a:t>
            </a:r>
            <a:r>
              <a:rPr lang="en-US" dirty="0" err="1" smtClean="0">
                <a:solidFill>
                  <a:srgbClr val="002060"/>
                </a:solidFill>
              </a:rPr>
              <a:t>een</a:t>
            </a:r>
            <a:r>
              <a:rPr lang="en-US" dirty="0" smtClean="0">
                <a:solidFill>
                  <a:srgbClr val="002060"/>
                </a:solidFill>
              </a:rPr>
              <a:t> dag van </a:t>
            </a:r>
            <a:r>
              <a:rPr lang="en-US" dirty="0" err="1" smtClean="0">
                <a:solidFill>
                  <a:srgbClr val="002060"/>
                </a:solidFill>
              </a:rPr>
              <a:t>volledige</a:t>
            </a:r>
            <a:r>
              <a:rPr lang="en-US" dirty="0" smtClean="0">
                <a:solidFill>
                  <a:srgbClr val="002060"/>
                </a:solidFill>
              </a:rPr>
              <a:t> rust, vs. 31).</a:t>
            </a:r>
          </a:p>
          <a:p>
            <a:pPr>
              <a:buFont typeface="Arial" pitchFamily="34" charset="0"/>
              <a:buChar char="•"/>
            </a:pPr>
            <a:r>
              <a:rPr lang="en-US" dirty="0" smtClean="0">
                <a:solidFill>
                  <a:srgbClr val="002060"/>
                </a:solidFill>
              </a:rPr>
              <a:t> </a:t>
            </a:r>
            <a:r>
              <a:rPr lang="en-US" dirty="0" err="1" smtClean="0">
                <a:solidFill>
                  <a:srgbClr val="002060"/>
                </a:solidFill>
              </a:rPr>
              <a:t>Hogepriester</a:t>
            </a:r>
            <a:r>
              <a:rPr lang="en-US" dirty="0" smtClean="0">
                <a:solidFill>
                  <a:srgbClr val="002060"/>
                </a:solidFill>
              </a:rPr>
              <a:t> </a:t>
            </a:r>
            <a:r>
              <a:rPr lang="en-US" dirty="0" err="1" smtClean="0">
                <a:solidFill>
                  <a:srgbClr val="002060"/>
                </a:solidFill>
              </a:rPr>
              <a:t>droeg</a:t>
            </a:r>
            <a:r>
              <a:rPr lang="en-US" dirty="0" smtClean="0">
                <a:solidFill>
                  <a:srgbClr val="002060"/>
                </a:solidFill>
              </a:rPr>
              <a:t> die dag </a:t>
            </a:r>
            <a:r>
              <a:rPr lang="en-US" dirty="0" err="1" smtClean="0">
                <a:solidFill>
                  <a:srgbClr val="002060"/>
                </a:solidFill>
              </a:rPr>
              <a:t>eenvoudige</a:t>
            </a:r>
            <a:r>
              <a:rPr lang="en-US" dirty="0" smtClean="0">
                <a:solidFill>
                  <a:srgbClr val="002060"/>
                </a:solidFill>
              </a:rPr>
              <a:t> </a:t>
            </a:r>
            <a:r>
              <a:rPr lang="en-US" dirty="0" err="1" smtClean="0">
                <a:solidFill>
                  <a:srgbClr val="002060"/>
                </a:solidFill>
              </a:rPr>
              <a:t>witte</a:t>
            </a:r>
            <a:r>
              <a:rPr lang="en-US" dirty="0" smtClean="0">
                <a:solidFill>
                  <a:srgbClr val="002060"/>
                </a:solidFill>
              </a:rPr>
              <a:t> </a:t>
            </a:r>
            <a:r>
              <a:rPr lang="en-US" dirty="0" err="1" smtClean="0">
                <a:solidFill>
                  <a:srgbClr val="002060"/>
                </a:solidFill>
              </a:rPr>
              <a:t>linnen</a:t>
            </a:r>
            <a:r>
              <a:rPr lang="en-US" dirty="0" smtClean="0">
                <a:solidFill>
                  <a:srgbClr val="002060"/>
                </a:solidFill>
              </a:rPr>
              <a:t> </a:t>
            </a:r>
            <a:r>
              <a:rPr lang="en-US" dirty="0" err="1" smtClean="0">
                <a:solidFill>
                  <a:srgbClr val="002060"/>
                </a:solidFill>
              </a:rPr>
              <a:t>kleding</a:t>
            </a:r>
            <a:r>
              <a:rPr lang="en-US" dirty="0" smtClean="0">
                <a:solidFill>
                  <a:srgbClr val="002060"/>
                </a:solidFill>
              </a:rPr>
              <a:t> en </a:t>
            </a:r>
            <a:r>
              <a:rPr lang="en-US" dirty="0" err="1" smtClean="0">
                <a:solidFill>
                  <a:srgbClr val="002060"/>
                </a:solidFill>
              </a:rPr>
              <a:t>niet</a:t>
            </a:r>
            <a:r>
              <a:rPr lang="en-US" dirty="0" smtClean="0">
                <a:solidFill>
                  <a:srgbClr val="002060"/>
                </a:solidFill>
              </a:rPr>
              <a:t> zijn </a:t>
            </a:r>
            <a:r>
              <a:rPr lang="en-US" dirty="0" err="1" smtClean="0">
                <a:solidFill>
                  <a:srgbClr val="002060"/>
                </a:solidFill>
              </a:rPr>
              <a:t>sierlijke</a:t>
            </a:r>
            <a:r>
              <a:rPr lang="en-US" dirty="0" smtClean="0">
                <a:solidFill>
                  <a:srgbClr val="002060"/>
                </a:solidFill>
              </a:rPr>
              <a:t> </a:t>
            </a:r>
            <a:r>
              <a:rPr lang="en-US" dirty="0" err="1" smtClean="0">
                <a:solidFill>
                  <a:srgbClr val="002060"/>
                </a:solidFill>
              </a:rPr>
              <a:t>kleding</a:t>
            </a:r>
            <a:r>
              <a:rPr lang="en-US" dirty="0" smtClean="0">
                <a:solidFill>
                  <a:srgbClr val="002060"/>
                </a:solidFill>
              </a:rPr>
              <a:t>.</a:t>
            </a:r>
          </a:p>
          <a:p>
            <a:pPr>
              <a:buFont typeface="Arial" pitchFamily="34" charset="0"/>
              <a:buChar char="•"/>
            </a:pPr>
            <a:r>
              <a:rPr lang="en-US" dirty="0" smtClean="0">
                <a:solidFill>
                  <a:srgbClr val="002060"/>
                </a:solidFill>
              </a:rPr>
              <a:t> De Grote </a:t>
            </a:r>
            <a:r>
              <a:rPr lang="en-US" dirty="0" err="1" smtClean="0">
                <a:solidFill>
                  <a:srgbClr val="002060"/>
                </a:solidFill>
              </a:rPr>
              <a:t>Verzoendag</a:t>
            </a:r>
            <a:r>
              <a:rPr lang="en-US" dirty="0" smtClean="0">
                <a:solidFill>
                  <a:srgbClr val="002060"/>
                </a:solidFill>
              </a:rPr>
              <a:t> was </a:t>
            </a:r>
            <a:r>
              <a:rPr lang="en-US" dirty="0" err="1" smtClean="0">
                <a:solidFill>
                  <a:srgbClr val="002060"/>
                </a:solidFill>
              </a:rPr>
              <a:t>een</a:t>
            </a:r>
            <a:r>
              <a:rPr lang="en-US" dirty="0" smtClean="0">
                <a:solidFill>
                  <a:srgbClr val="002060"/>
                </a:solidFill>
              </a:rPr>
              <a:t> dag van </a:t>
            </a:r>
            <a:r>
              <a:rPr lang="en-US" dirty="0" err="1" smtClean="0">
                <a:solidFill>
                  <a:srgbClr val="002060"/>
                </a:solidFill>
              </a:rPr>
              <a:t>verootmoediging</a:t>
            </a:r>
            <a:r>
              <a:rPr lang="en-US" dirty="0" smtClean="0">
                <a:solidFill>
                  <a:srgbClr val="002060"/>
                </a:solidFill>
              </a:rPr>
              <a:t>.</a:t>
            </a:r>
          </a:p>
          <a:p>
            <a:endParaRPr lang="en-US" dirty="0" smtClean="0"/>
          </a:p>
          <a:p>
            <a:endParaRPr lang="en-US" dirty="0" smtClean="0"/>
          </a:p>
          <a:p>
            <a:endParaRPr lang="nl-NL" dirty="0"/>
          </a:p>
        </p:txBody>
      </p:sp>
      <p:sp>
        <p:nvSpPr>
          <p:cNvPr id="3" name="Titel 2"/>
          <p:cNvSpPr>
            <a:spLocks noGrp="1"/>
          </p:cNvSpPr>
          <p:nvPr>
            <p:ph type="title"/>
          </p:nvPr>
        </p:nvSpPr>
        <p:spPr/>
        <p:txBody>
          <a:bodyPr>
            <a:normAutofit fontScale="90000"/>
          </a:bodyPr>
          <a:lstStyle/>
          <a:p>
            <a:r>
              <a:rPr lang="en-US" dirty="0" smtClean="0"/>
              <a:t>Leviticus 16: De </a:t>
            </a:r>
            <a:r>
              <a:rPr lang="en-US" dirty="0" err="1" smtClean="0"/>
              <a:t>grote</a:t>
            </a:r>
            <a:r>
              <a:rPr lang="en-US" dirty="0" smtClean="0"/>
              <a:t> </a:t>
            </a:r>
            <a:r>
              <a:rPr lang="en-US" dirty="0" err="1" smtClean="0"/>
              <a:t>Verzoendag</a:t>
            </a:r>
            <a:endParaRPr lang="nl-NL" dirty="0"/>
          </a:p>
        </p:txBody>
      </p:sp>
      <p:pic>
        <p:nvPicPr>
          <p:cNvPr id="76806" name="Picture 6" descr="http://www.jesussaves.nl/edit/uploads/image/Jesus_Saves/Yom%20Kippur%20_%20Heilige%20der%20Heilige.jpg"/>
          <p:cNvPicPr>
            <a:picLocks noChangeAspect="1" noChangeArrowheads="1"/>
          </p:cNvPicPr>
          <p:nvPr/>
        </p:nvPicPr>
        <p:blipFill>
          <a:blip r:embed="rId2" cstate="print"/>
          <a:srcRect/>
          <a:stretch>
            <a:fillRect/>
          </a:stretch>
        </p:blipFill>
        <p:spPr bwMode="auto">
          <a:xfrm>
            <a:off x="5400675" y="3276600"/>
            <a:ext cx="3743325" cy="2457451"/>
          </a:xfrm>
          <a:prstGeom prst="rect">
            <a:avLst/>
          </a:prstGeom>
          <a:noFill/>
        </p:spPr>
      </p:pic>
    </p:spTree>
  </p:cSld>
  <p:clrMapOvr>
    <a:masterClrMapping/>
  </p:clrMapOvr>
  <p:transition spd="slow">
    <p:plus/>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p:txBody>
          <a:bodyPr>
            <a:normAutofit/>
          </a:bodyPr>
          <a:lstStyle/>
          <a:p>
            <a:endParaRPr lang="en-US" dirty="0" smtClean="0"/>
          </a:p>
          <a:p>
            <a:endParaRPr lang="nl-NL" dirty="0"/>
          </a:p>
        </p:txBody>
      </p:sp>
      <p:sp>
        <p:nvSpPr>
          <p:cNvPr id="3" name="Titel 2"/>
          <p:cNvSpPr>
            <a:spLocks noGrp="1"/>
          </p:cNvSpPr>
          <p:nvPr>
            <p:ph type="title"/>
          </p:nvPr>
        </p:nvSpPr>
        <p:spPr/>
        <p:txBody>
          <a:bodyPr>
            <a:normAutofit fontScale="90000"/>
          </a:bodyPr>
          <a:lstStyle/>
          <a:p>
            <a:r>
              <a:rPr lang="en-US" dirty="0" smtClean="0"/>
              <a:t>Leviticus 16: De </a:t>
            </a:r>
            <a:r>
              <a:rPr lang="en-US" dirty="0" err="1" smtClean="0"/>
              <a:t>grote</a:t>
            </a:r>
            <a:r>
              <a:rPr lang="en-US" dirty="0" smtClean="0"/>
              <a:t> </a:t>
            </a:r>
            <a:r>
              <a:rPr lang="en-US" dirty="0" err="1" smtClean="0"/>
              <a:t>Verzoendag</a:t>
            </a:r>
            <a:endParaRPr lang="nl-NL" dirty="0"/>
          </a:p>
        </p:txBody>
      </p:sp>
      <p:sp>
        <p:nvSpPr>
          <p:cNvPr id="5" name="Tekstvak 4"/>
          <p:cNvSpPr txBox="1"/>
          <p:nvPr/>
        </p:nvSpPr>
        <p:spPr>
          <a:xfrm>
            <a:off x="4495800" y="2895600"/>
            <a:ext cx="4114800" cy="30008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2100" dirty="0" smtClean="0"/>
              <a:t>Twee </a:t>
            </a:r>
            <a:r>
              <a:rPr lang="en-US" sz="2100" dirty="0" err="1" smtClean="0"/>
              <a:t>bokken</a:t>
            </a:r>
            <a:r>
              <a:rPr lang="en-US" sz="2100" dirty="0" smtClean="0"/>
              <a:t> voor het </a:t>
            </a:r>
            <a:r>
              <a:rPr lang="en-US" sz="2100" dirty="0" err="1" smtClean="0"/>
              <a:t>aangezicht</a:t>
            </a:r>
            <a:r>
              <a:rPr lang="en-US" sz="2100" dirty="0" smtClean="0"/>
              <a:t> </a:t>
            </a:r>
          </a:p>
          <a:p>
            <a:pPr algn="just"/>
            <a:r>
              <a:rPr lang="en-US" sz="2100" dirty="0" smtClean="0"/>
              <a:t>van God. Het lot </a:t>
            </a:r>
            <a:r>
              <a:rPr lang="en-US" sz="2100" dirty="0" err="1" smtClean="0"/>
              <a:t>bepaalde</a:t>
            </a:r>
            <a:r>
              <a:rPr lang="en-US" sz="2100" dirty="0" smtClean="0"/>
              <a:t> </a:t>
            </a:r>
          </a:p>
          <a:p>
            <a:pPr algn="just"/>
            <a:r>
              <a:rPr lang="en-US" sz="2100" dirty="0" err="1" smtClean="0"/>
              <a:t>welke</a:t>
            </a:r>
            <a:r>
              <a:rPr lang="en-US" sz="2100" dirty="0" smtClean="0"/>
              <a:t> </a:t>
            </a:r>
            <a:r>
              <a:rPr lang="en-US" sz="2100" dirty="0" err="1" smtClean="0"/>
              <a:t>zou</a:t>
            </a:r>
            <a:r>
              <a:rPr lang="en-US" sz="2100" dirty="0" smtClean="0"/>
              <a:t> </a:t>
            </a:r>
            <a:r>
              <a:rPr lang="en-US" sz="2100" dirty="0" err="1" smtClean="0"/>
              <a:t>sterven</a:t>
            </a:r>
            <a:r>
              <a:rPr lang="en-US" sz="2100" dirty="0" smtClean="0"/>
              <a:t>.</a:t>
            </a:r>
          </a:p>
          <a:p>
            <a:pPr algn="just"/>
            <a:endParaRPr lang="en-US" sz="2100" dirty="0" smtClean="0"/>
          </a:p>
          <a:p>
            <a:pPr algn="just"/>
            <a:r>
              <a:rPr lang="nl-NL" sz="2100" dirty="0" smtClean="0"/>
              <a:t>De eerste bok is voor de HEERE, de tweede voor het volk.</a:t>
            </a:r>
          </a:p>
          <a:p>
            <a:pPr algn="just"/>
            <a:r>
              <a:rPr lang="en-US" sz="2100" dirty="0" err="1" smtClean="0"/>
              <a:t>Onzichtbare</a:t>
            </a:r>
            <a:r>
              <a:rPr lang="en-US" sz="2100" dirty="0" smtClean="0"/>
              <a:t> </a:t>
            </a:r>
            <a:r>
              <a:rPr lang="en-US" sz="2100" dirty="0" err="1" smtClean="0"/>
              <a:t>verzoening</a:t>
            </a:r>
            <a:r>
              <a:rPr lang="en-US" sz="2100" dirty="0" smtClean="0"/>
              <a:t> voor God en </a:t>
            </a:r>
            <a:r>
              <a:rPr lang="en-US" sz="2100" dirty="0" err="1" smtClean="0"/>
              <a:t>zichtbare</a:t>
            </a:r>
            <a:r>
              <a:rPr lang="en-US" sz="2100" dirty="0" smtClean="0"/>
              <a:t> </a:t>
            </a:r>
            <a:r>
              <a:rPr lang="en-US" sz="2100" dirty="0" err="1" smtClean="0"/>
              <a:t>verzoening</a:t>
            </a:r>
            <a:r>
              <a:rPr lang="en-US" sz="2100" dirty="0" smtClean="0"/>
              <a:t>  voor de </a:t>
            </a:r>
            <a:r>
              <a:rPr lang="en-US" sz="2100" dirty="0" err="1" smtClean="0"/>
              <a:t>mensen</a:t>
            </a:r>
            <a:r>
              <a:rPr lang="en-US" sz="2100" dirty="0" smtClean="0"/>
              <a:t>.</a:t>
            </a:r>
            <a:endParaRPr lang="nl-NL" sz="2100" dirty="0"/>
          </a:p>
        </p:txBody>
      </p:sp>
      <p:pic>
        <p:nvPicPr>
          <p:cNvPr id="76804" name="Picture 4" descr="http://4.bp.blogspot.com/-QcRFKpS_tyk/T3GLvL772II/AAAAAAAAB5o/M3UsaKEMnUY/s1600/twin-goats_2.jpg"/>
          <p:cNvPicPr>
            <a:picLocks noChangeAspect="1" noChangeArrowheads="1"/>
          </p:cNvPicPr>
          <p:nvPr/>
        </p:nvPicPr>
        <p:blipFill>
          <a:blip r:embed="rId3" cstate="print"/>
          <a:srcRect/>
          <a:stretch>
            <a:fillRect/>
          </a:stretch>
        </p:blipFill>
        <p:spPr bwMode="auto">
          <a:xfrm>
            <a:off x="685800" y="2971799"/>
            <a:ext cx="3298681" cy="2895601"/>
          </a:xfrm>
          <a:prstGeom prst="rect">
            <a:avLst/>
          </a:prstGeom>
          <a:noFill/>
        </p:spPr>
      </p:pic>
    </p:spTree>
  </p:cSld>
  <p:clrMapOvr>
    <a:masterClrMapping/>
  </p:clrMapOvr>
  <p:transition spd="slow">
    <p:plus/>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a:xfrm>
            <a:off x="5867400" y="2819400"/>
            <a:ext cx="3048000" cy="3352800"/>
          </a:xfrm>
        </p:spPr>
        <p:txBody>
          <a:bodyPr>
            <a:normAutofit fontScale="77500" lnSpcReduction="20000"/>
          </a:bodyPr>
          <a:lstStyle/>
          <a:p>
            <a:r>
              <a:rPr lang="en-US" b="1" dirty="0" smtClean="0">
                <a:solidFill>
                  <a:srgbClr val="002060"/>
                </a:solidFill>
              </a:rPr>
              <a:t>Op de </a:t>
            </a:r>
            <a:r>
              <a:rPr lang="en-US" b="1" dirty="0" err="1" smtClean="0">
                <a:solidFill>
                  <a:srgbClr val="002060"/>
                </a:solidFill>
              </a:rPr>
              <a:t>tweede</a:t>
            </a:r>
            <a:r>
              <a:rPr lang="en-US" b="1" dirty="0" smtClean="0">
                <a:solidFill>
                  <a:srgbClr val="002060"/>
                </a:solidFill>
              </a:rPr>
              <a:t> </a:t>
            </a:r>
            <a:r>
              <a:rPr lang="en-US" b="1" dirty="0" err="1" smtClean="0">
                <a:solidFill>
                  <a:srgbClr val="002060"/>
                </a:solidFill>
              </a:rPr>
              <a:t>bok</a:t>
            </a:r>
            <a:r>
              <a:rPr lang="en-US" b="1" dirty="0" smtClean="0">
                <a:solidFill>
                  <a:srgbClr val="002060"/>
                </a:solidFill>
              </a:rPr>
              <a:t> </a:t>
            </a:r>
            <a:r>
              <a:rPr lang="en-US" b="1" dirty="0" err="1" smtClean="0">
                <a:solidFill>
                  <a:srgbClr val="002060"/>
                </a:solidFill>
              </a:rPr>
              <a:t>werden</a:t>
            </a:r>
            <a:r>
              <a:rPr lang="en-US" b="1" dirty="0" smtClean="0">
                <a:solidFill>
                  <a:srgbClr val="002060"/>
                </a:solidFill>
              </a:rPr>
              <a:t> de </a:t>
            </a:r>
            <a:r>
              <a:rPr lang="en-US" b="1" dirty="0" err="1" smtClean="0">
                <a:solidFill>
                  <a:srgbClr val="002060"/>
                </a:solidFill>
              </a:rPr>
              <a:t>zonde</a:t>
            </a:r>
            <a:r>
              <a:rPr lang="en-US" b="1" dirty="0" smtClean="0">
                <a:solidFill>
                  <a:srgbClr val="002060"/>
                </a:solidFill>
              </a:rPr>
              <a:t> van het </a:t>
            </a:r>
            <a:r>
              <a:rPr lang="en-US" b="1" dirty="0" err="1" smtClean="0">
                <a:solidFill>
                  <a:srgbClr val="002060"/>
                </a:solidFill>
              </a:rPr>
              <a:t>volk</a:t>
            </a:r>
            <a:r>
              <a:rPr lang="en-US" b="1" dirty="0" smtClean="0">
                <a:solidFill>
                  <a:srgbClr val="002060"/>
                </a:solidFill>
              </a:rPr>
              <a:t> </a:t>
            </a:r>
            <a:r>
              <a:rPr lang="en-US" b="1" dirty="0" err="1" smtClean="0">
                <a:solidFill>
                  <a:srgbClr val="002060"/>
                </a:solidFill>
              </a:rPr>
              <a:t>gelegd</a:t>
            </a:r>
            <a:r>
              <a:rPr lang="en-US" b="1" dirty="0" smtClean="0">
                <a:solidFill>
                  <a:srgbClr val="002060"/>
                </a:solidFill>
              </a:rPr>
              <a:t> (</a:t>
            </a:r>
            <a:r>
              <a:rPr lang="en-US" b="1" dirty="0" err="1" smtClean="0">
                <a:solidFill>
                  <a:srgbClr val="002060"/>
                </a:solidFill>
              </a:rPr>
              <a:t>na</a:t>
            </a:r>
            <a:r>
              <a:rPr lang="en-US" b="1" dirty="0" smtClean="0">
                <a:solidFill>
                  <a:srgbClr val="002060"/>
                </a:solidFill>
              </a:rPr>
              <a:t> </a:t>
            </a:r>
            <a:r>
              <a:rPr lang="en-US" b="1" dirty="0" err="1" smtClean="0">
                <a:solidFill>
                  <a:srgbClr val="002060"/>
                </a:solidFill>
              </a:rPr>
              <a:t>belijdenis</a:t>
            </a:r>
            <a:r>
              <a:rPr lang="en-US" b="1" dirty="0" smtClean="0">
                <a:solidFill>
                  <a:srgbClr val="002060"/>
                </a:solidFill>
              </a:rPr>
              <a:t> van </a:t>
            </a:r>
            <a:r>
              <a:rPr lang="en-US" b="1" dirty="0" err="1" smtClean="0">
                <a:solidFill>
                  <a:srgbClr val="002060"/>
                </a:solidFill>
              </a:rPr>
              <a:t>zonden</a:t>
            </a:r>
            <a:r>
              <a:rPr lang="en-US" b="1" dirty="0" smtClean="0">
                <a:solidFill>
                  <a:srgbClr val="002060"/>
                </a:solidFill>
              </a:rPr>
              <a:t>).</a:t>
            </a:r>
          </a:p>
          <a:p>
            <a:r>
              <a:rPr lang="en-US" b="1" dirty="0" err="1" smtClean="0">
                <a:solidFill>
                  <a:srgbClr val="002060"/>
                </a:solidFill>
              </a:rPr>
              <a:t>Jezus</a:t>
            </a:r>
            <a:r>
              <a:rPr lang="en-US" b="1" dirty="0" smtClean="0">
                <a:solidFill>
                  <a:srgbClr val="002060"/>
                </a:solidFill>
              </a:rPr>
              <a:t> is tot </a:t>
            </a:r>
            <a:r>
              <a:rPr lang="en-US" b="1" dirty="0" err="1" smtClean="0">
                <a:solidFill>
                  <a:srgbClr val="002060"/>
                </a:solidFill>
              </a:rPr>
              <a:t>zonde</a:t>
            </a:r>
            <a:r>
              <a:rPr lang="en-US" b="1" dirty="0" smtClean="0">
                <a:solidFill>
                  <a:srgbClr val="002060"/>
                </a:solidFill>
              </a:rPr>
              <a:t> </a:t>
            </a:r>
            <a:r>
              <a:rPr lang="en-US" b="1" dirty="0" err="1" smtClean="0">
                <a:solidFill>
                  <a:srgbClr val="002060"/>
                </a:solidFill>
              </a:rPr>
              <a:t>gemaakt</a:t>
            </a:r>
            <a:r>
              <a:rPr lang="en-US" b="1" dirty="0" smtClean="0">
                <a:solidFill>
                  <a:srgbClr val="002060"/>
                </a:solidFill>
              </a:rPr>
              <a:t>.</a:t>
            </a:r>
          </a:p>
          <a:p>
            <a:r>
              <a:rPr lang="en-US" b="1" dirty="0" err="1" smtClean="0">
                <a:solidFill>
                  <a:srgbClr val="002060"/>
                </a:solidFill>
              </a:rPr>
              <a:t>Werd</a:t>
            </a:r>
            <a:r>
              <a:rPr lang="en-US" b="1" dirty="0" smtClean="0">
                <a:solidFill>
                  <a:srgbClr val="002060"/>
                </a:solidFill>
              </a:rPr>
              <a:t> door </a:t>
            </a:r>
            <a:r>
              <a:rPr lang="en-US" b="1" dirty="0" err="1" smtClean="0">
                <a:solidFill>
                  <a:srgbClr val="002060"/>
                </a:solidFill>
              </a:rPr>
              <a:t>willekeurig</a:t>
            </a:r>
            <a:r>
              <a:rPr lang="en-US" b="1" dirty="0" smtClean="0">
                <a:solidFill>
                  <a:srgbClr val="002060"/>
                </a:solidFill>
              </a:rPr>
              <a:t> </a:t>
            </a:r>
            <a:r>
              <a:rPr lang="en-US" b="1" dirty="0" err="1" smtClean="0">
                <a:solidFill>
                  <a:srgbClr val="002060"/>
                </a:solidFill>
              </a:rPr>
              <a:t>iemand</a:t>
            </a:r>
            <a:r>
              <a:rPr lang="en-US" b="1" dirty="0" smtClean="0">
                <a:solidFill>
                  <a:srgbClr val="002060"/>
                </a:solidFill>
              </a:rPr>
              <a:t> </a:t>
            </a:r>
            <a:r>
              <a:rPr lang="en-US" b="1" dirty="0" err="1" smtClean="0">
                <a:solidFill>
                  <a:srgbClr val="002060"/>
                </a:solidFill>
              </a:rPr>
              <a:t>buiten</a:t>
            </a:r>
            <a:r>
              <a:rPr lang="en-US" b="1" dirty="0" smtClean="0">
                <a:solidFill>
                  <a:srgbClr val="002060"/>
                </a:solidFill>
              </a:rPr>
              <a:t> de </a:t>
            </a:r>
            <a:r>
              <a:rPr lang="en-US" b="1" dirty="0" err="1" smtClean="0">
                <a:solidFill>
                  <a:srgbClr val="002060"/>
                </a:solidFill>
              </a:rPr>
              <a:t>legerplaats</a:t>
            </a:r>
            <a:r>
              <a:rPr lang="en-US" b="1" dirty="0" smtClean="0">
                <a:solidFill>
                  <a:srgbClr val="002060"/>
                </a:solidFill>
              </a:rPr>
              <a:t> </a:t>
            </a:r>
            <a:r>
              <a:rPr lang="en-US" b="1" dirty="0" err="1" smtClean="0">
                <a:solidFill>
                  <a:srgbClr val="002060"/>
                </a:solidFill>
              </a:rPr>
              <a:t>gebracht</a:t>
            </a:r>
            <a:r>
              <a:rPr lang="en-US" b="1" dirty="0" smtClean="0">
                <a:solidFill>
                  <a:srgbClr val="002060"/>
                </a:solidFill>
              </a:rPr>
              <a:t> (vs. 21). </a:t>
            </a:r>
            <a:r>
              <a:rPr lang="en-US" b="1" dirty="0" err="1" smtClean="0">
                <a:solidFill>
                  <a:srgbClr val="002060"/>
                </a:solidFill>
              </a:rPr>
              <a:t>Zonden</a:t>
            </a:r>
            <a:r>
              <a:rPr lang="en-US" b="1" dirty="0" smtClean="0">
                <a:solidFill>
                  <a:srgbClr val="002060"/>
                </a:solidFill>
              </a:rPr>
              <a:t> </a:t>
            </a:r>
            <a:r>
              <a:rPr lang="en-US" b="1" dirty="0" err="1" smtClean="0">
                <a:solidFill>
                  <a:srgbClr val="002060"/>
                </a:solidFill>
              </a:rPr>
              <a:t>verdwenen</a:t>
            </a:r>
            <a:r>
              <a:rPr lang="en-US" b="1" dirty="0" smtClean="0">
                <a:solidFill>
                  <a:srgbClr val="002060"/>
                </a:solidFill>
              </a:rPr>
              <a:t> </a:t>
            </a:r>
            <a:r>
              <a:rPr lang="en-US" b="1" dirty="0" err="1" smtClean="0">
                <a:solidFill>
                  <a:srgbClr val="002060"/>
                </a:solidFill>
              </a:rPr>
              <a:t>uit</a:t>
            </a:r>
            <a:r>
              <a:rPr lang="en-US" b="1" dirty="0" smtClean="0">
                <a:solidFill>
                  <a:srgbClr val="002060"/>
                </a:solidFill>
              </a:rPr>
              <a:t> het </a:t>
            </a:r>
            <a:r>
              <a:rPr lang="en-US" b="1" dirty="0" err="1" smtClean="0">
                <a:solidFill>
                  <a:srgbClr val="002060"/>
                </a:solidFill>
              </a:rPr>
              <a:t>zicht</a:t>
            </a:r>
            <a:r>
              <a:rPr lang="en-US" b="1" dirty="0" smtClean="0">
                <a:solidFill>
                  <a:srgbClr val="002060"/>
                </a:solidFill>
              </a:rPr>
              <a:t>.</a:t>
            </a:r>
            <a:endParaRPr lang="nl-NL" b="1" dirty="0">
              <a:solidFill>
                <a:srgbClr val="002060"/>
              </a:solidFill>
            </a:endParaRPr>
          </a:p>
        </p:txBody>
      </p:sp>
      <p:sp>
        <p:nvSpPr>
          <p:cNvPr id="3" name="Titel 2"/>
          <p:cNvSpPr>
            <a:spLocks noGrp="1"/>
          </p:cNvSpPr>
          <p:nvPr>
            <p:ph type="title"/>
          </p:nvPr>
        </p:nvSpPr>
        <p:spPr/>
        <p:txBody>
          <a:bodyPr/>
          <a:lstStyle/>
          <a:p>
            <a:r>
              <a:rPr lang="en-US" dirty="0" err="1" smtClean="0"/>
              <a:t>Jezus</a:t>
            </a:r>
            <a:r>
              <a:rPr lang="en-US" dirty="0" smtClean="0"/>
              <a:t>: de </a:t>
            </a:r>
            <a:r>
              <a:rPr lang="en-US" dirty="0" err="1" smtClean="0"/>
              <a:t>Zondebok</a:t>
            </a:r>
            <a:endParaRPr lang="nl-NL" dirty="0"/>
          </a:p>
        </p:txBody>
      </p:sp>
      <p:pic>
        <p:nvPicPr>
          <p:cNvPr id="4" name="Picture 4" descr="http://4.bp.blogspot.com/-zU9p6ncV_H8/UGBiWeD4mTI/AAAAAAAAV7U/z1llrSpFIJE/s1600/God148.jpg"/>
          <p:cNvPicPr>
            <a:picLocks noChangeAspect="1" noChangeArrowheads="1"/>
          </p:cNvPicPr>
          <p:nvPr/>
        </p:nvPicPr>
        <p:blipFill>
          <a:blip r:embed="rId3" cstate="print"/>
          <a:srcRect b="20577"/>
          <a:stretch>
            <a:fillRect/>
          </a:stretch>
        </p:blipFill>
        <p:spPr bwMode="auto">
          <a:xfrm>
            <a:off x="381000" y="2743200"/>
            <a:ext cx="5257800" cy="3429000"/>
          </a:xfrm>
          <a:prstGeom prst="rect">
            <a:avLst/>
          </a:prstGeom>
          <a:noFill/>
        </p:spPr>
      </p:pic>
    </p:spTree>
  </p:cSld>
  <p:clrMapOvr>
    <a:masterClrMapping/>
  </p:clrMapOvr>
  <p:transition spd="slow">
    <p:plus/>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b="1" dirty="0" smtClean="0">
                <a:solidFill>
                  <a:srgbClr val="0070C0"/>
                </a:solidFill>
                <a:effectLst>
                  <a:outerShdw blurRad="38100" dist="38100" dir="2700000" algn="tl">
                    <a:srgbClr val="000000">
                      <a:alpha val="43137"/>
                    </a:srgbClr>
                  </a:outerShdw>
                </a:effectLst>
              </a:rPr>
              <a:t>Leviticus 23: De 7 </a:t>
            </a:r>
            <a:r>
              <a:rPr lang="en-US" b="1" dirty="0" err="1" smtClean="0">
                <a:solidFill>
                  <a:srgbClr val="0070C0"/>
                </a:solidFill>
                <a:effectLst>
                  <a:outerShdw blurRad="38100" dist="38100" dir="2700000" algn="tl">
                    <a:srgbClr val="000000">
                      <a:alpha val="43137"/>
                    </a:srgbClr>
                  </a:outerShdw>
                </a:effectLst>
              </a:rPr>
              <a:t>Joodse</a:t>
            </a:r>
            <a:r>
              <a:rPr lang="en-US" b="1" dirty="0" smtClean="0">
                <a:solidFill>
                  <a:srgbClr val="0070C0"/>
                </a:solidFill>
                <a:effectLst>
                  <a:outerShdw blurRad="38100" dist="38100" dir="2700000" algn="tl">
                    <a:srgbClr val="000000">
                      <a:alpha val="43137"/>
                    </a:srgbClr>
                  </a:outerShdw>
                </a:effectLst>
              </a:rPr>
              <a:t> </a:t>
            </a:r>
            <a:r>
              <a:rPr lang="en-US" b="1" dirty="0" err="1" smtClean="0">
                <a:solidFill>
                  <a:srgbClr val="0070C0"/>
                </a:solidFill>
                <a:effectLst>
                  <a:outerShdw blurRad="38100" dist="38100" dir="2700000" algn="tl">
                    <a:srgbClr val="000000">
                      <a:alpha val="43137"/>
                    </a:srgbClr>
                  </a:outerShdw>
                </a:effectLst>
              </a:rPr>
              <a:t>feesten</a:t>
            </a:r>
            <a:endParaRPr lang="nl-NL" b="1" dirty="0">
              <a:solidFill>
                <a:srgbClr val="0070C0"/>
              </a:solidFill>
              <a:effectLst>
                <a:outerShdw blurRad="38100" dist="38100" dir="2700000" algn="tl">
                  <a:srgbClr val="000000">
                    <a:alpha val="43137"/>
                  </a:srgbClr>
                </a:outerShdw>
              </a:effectLst>
            </a:endParaRPr>
          </a:p>
        </p:txBody>
      </p:sp>
      <p:pic>
        <p:nvPicPr>
          <p:cNvPr id="6" name="Afbeelding 5" descr="feesten"/>
          <p:cNvPicPr/>
          <p:nvPr/>
        </p:nvPicPr>
        <p:blipFill>
          <a:blip r:embed="rId2" cstate="print"/>
          <a:srcRect/>
          <a:stretch>
            <a:fillRect/>
          </a:stretch>
        </p:blipFill>
        <p:spPr bwMode="auto">
          <a:xfrm>
            <a:off x="685800" y="1600200"/>
            <a:ext cx="7924800" cy="5029200"/>
          </a:xfrm>
          <a:prstGeom prst="rect">
            <a:avLst/>
          </a:prstGeom>
          <a:noFill/>
          <a:ln w="9525">
            <a:noFill/>
            <a:miter lim="800000"/>
            <a:headEnd/>
            <a:tailEnd/>
          </a:ln>
        </p:spPr>
      </p:pic>
      <p:sp>
        <p:nvSpPr>
          <p:cNvPr id="4" name="Rechthoek 3"/>
          <p:cNvSpPr/>
          <p:nvPr/>
        </p:nvSpPr>
        <p:spPr>
          <a:xfrm>
            <a:off x="685800" y="2667000"/>
            <a:ext cx="4495800" cy="3962400"/>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nl-NL">
              <a:ln w="57150">
                <a:solidFill>
                  <a:srgbClr val="FF9900"/>
                </a:solidFill>
              </a:ln>
            </a:endParaRPr>
          </a:p>
        </p:txBody>
      </p:sp>
    </p:spTree>
  </p:cSld>
  <p:clrMapOvr>
    <a:masterClrMapping/>
  </p:clrMapOvr>
  <p:transition spd="slow">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nvGraphicFramePr>
        <p:xfrm>
          <a:off x="-1" y="1"/>
          <a:ext cx="9144000" cy="6857998"/>
        </p:xfrm>
        <a:graphic>
          <a:graphicData uri="http://schemas.openxmlformats.org/drawingml/2006/table">
            <a:tbl>
              <a:tblPr>
                <a:tableStyleId>{35758FB7-9AC5-4552-8A53-C91805E547FA}</a:tableStyleId>
              </a:tblPr>
              <a:tblGrid>
                <a:gridCol w="3048000"/>
                <a:gridCol w="3048000"/>
                <a:gridCol w="3048000"/>
              </a:tblGrid>
              <a:tr h="249036">
                <a:tc>
                  <a:txBody>
                    <a:bodyPr/>
                    <a:lstStyle/>
                    <a:p>
                      <a:pPr algn="l"/>
                      <a:r>
                        <a:rPr lang="nl-NL" sz="1200" dirty="0"/>
                        <a:t>19. Bediening in Galilea</a:t>
                      </a:r>
                      <a:endParaRPr lang="nl-NL" sz="1200" b="1" dirty="0"/>
                    </a:p>
                  </a:txBody>
                  <a:tcPr marL="23356" marR="23356" marT="11678" marB="11678" anchor="ctr"/>
                </a:tc>
                <a:tc>
                  <a:txBody>
                    <a:bodyPr/>
                    <a:lstStyle/>
                    <a:p>
                      <a:pPr algn="ctr"/>
                      <a:r>
                        <a:rPr lang="nl-NL" sz="1200"/>
                        <a:t>Jesaja 9:1-2</a:t>
                      </a:r>
                      <a:endParaRPr lang="nl-NL" sz="1200" b="1"/>
                    </a:p>
                  </a:txBody>
                  <a:tcPr marL="23356" marR="23356" marT="11678" marB="11678" anchor="ctr"/>
                </a:tc>
                <a:tc>
                  <a:txBody>
                    <a:bodyPr/>
                    <a:lstStyle/>
                    <a:p>
                      <a:pPr algn="ctr"/>
                      <a:r>
                        <a:rPr lang="nl-NL" sz="1200"/>
                        <a:t>Matteüs 4:13-16</a:t>
                      </a:r>
                      <a:endParaRPr lang="nl-NL" sz="1200" b="1"/>
                    </a:p>
                  </a:txBody>
                  <a:tcPr marL="23356" marR="23356" marT="11678" marB="11678" anchor="ctr"/>
                </a:tc>
              </a:tr>
              <a:tr h="464978">
                <a:tc>
                  <a:txBody>
                    <a:bodyPr/>
                    <a:lstStyle/>
                    <a:p>
                      <a:pPr algn="l"/>
                      <a:r>
                        <a:rPr lang="nl-NL" sz="1200"/>
                        <a:t>20. De tempel wordt een rovershol in plaats van een bedehuis</a:t>
                      </a:r>
                      <a:endParaRPr lang="nl-NL" sz="1200" b="1"/>
                    </a:p>
                  </a:txBody>
                  <a:tcPr marL="23356" marR="23356" marT="11678" marB="11678" anchor="ctr"/>
                </a:tc>
                <a:tc>
                  <a:txBody>
                    <a:bodyPr/>
                    <a:lstStyle/>
                    <a:p>
                      <a:pPr algn="ctr"/>
                      <a:r>
                        <a:rPr lang="nl-NL" sz="1200"/>
                        <a:t>Jesaja 56:7; Jeremia 7:11</a:t>
                      </a:r>
                      <a:endParaRPr lang="nl-NL" sz="1200" b="1"/>
                    </a:p>
                  </a:txBody>
                  <a:tcPr marL="23356" marR="23356" marT="11678" marB="11678" anchor="ctr"/>
                </a:tc>
                <a:tc>
                  <a:txBody>
                    <a:bodyPr/>
                    <a:lstStyle/>
                    <a:p>
                      <a:pPr algn="ctr"/>
                      <a:r>
                        <a:rPr lang="nl-NL" sz="1200"/>
                        <a:t>Matteüs 21:13</a:t>
                      </a:r>
                      <a:endParaRPr lang="nl-NL" sz="1200" b="1"/>
                    </a:p>
                  </a:txBody>
                  <a:tcPr marL="23356" marR="23356" marT="11678" marB="11678" anchor="ctr"/>
                </a:tc>
              </a:tr>
              <a:tr h="249036">
                <a:tc>
                  <a:txBody>
                    <a:bodyPr/>
                    <a:lstStyle/>
                    <a:p>
                      <a:pPr algn="l"/>
                      <a:r>
                        <a:rPr lang="nl-NL" sz="1200"/>
                        <a:t>21. Een profeet (als Mozes)</a:t>
                      </a:r>
                      <a:endParaRPr lang="nl-NL" sz="1200" b="1"/>
                    </a:p>
                  </a:txBody>
                  <a:tcPr marL="23356" marR="23356" marT="11678" marB="11678" anchor="ctr"/>
                </a:tc>
                <a:tc>
                  <a:txBody>
                    <a:bodyPr/>
                    <a:lstStyle/>
                    <a:p>
                      <a:pPr algn="ctr"/>
                      <a:r>
                        <a:rPr lang="nl-NL" sz="1200"/>
                        <a:t>Deuteronomium 18:15</a:t>
                      </a:r>
                      <a:endParaRPr lang="nl-NL" sz="1200" b="1"/>
                    </a:p>
                  </a:txBody>
                  <a:tcPr marL="23356" marR="23356" marT="11678" marB="11678" anchor="ctr"/>
                </a:tc>
                <a:tc>
                  <a:txBody>
                    <a:bodyPr/>
                    <a:lstStyle/>
                    <a:p>
                      <a:pPr algn="ctr"/>
                      <a:r>
                        <a:rPr lang="nl-NL" sz="1200"/>
                        <a:t>Handelingen 3:20, 22</a:t>
                      </a:r>
                      <a:endParaRPr lang="nl-NL" sz="1200" b="1"/>
                    </a:p>
                  </a:txBody>
                  <a:tcPr marL="23356" marR="23356" marT="11678" marB="11678" anchor="ctr"/>
                </a:tc>
              </a:tr>
              <a:tr h="357006">
                <a:tc>
                  <a:txBody>
                    <a:bodyPr/>
                    <a:lstStyle/>
                    <a:p>
                      <a:pPr algn="l"/>
                      <a:r>
                        <a:rPr lang="nl-NL" sz="1200"/>
                        <a:t>22. Blinden, doven en lammen worden genezen</a:t>
                      </a:r>
                      <a:endParaRPr lang="nl-NL" sz="1200" b="1"/>
                    </a:p>
                  </a:txBody>
                  <a:tcPr marL="23356" marR="23356" marT="11678" marB="11678" anchor="ctr"/>
                </a:tc>
                <a:tc>
                  <a:txBody>
                    <a:bodyPr/>
                    <a:lstStyle/>
                    <a:p>
                      <a:pPr algn="ctr"/>
                      <a:r>
                        <a:rPr lang="nl-NL" sz="1200"/>
                        <a:t>Jesaja 29:18; Jesaja 35:5-6</a:t>
                      </a:r>
                      <a:endParaRPr lang="nl-NL" sz="1200" b="1"/>
                    </a:p>
                  </a:txBody>
                  <a:tcPr marL="23356" marR="23356" marT="11678" marB="11678" anchor="ctr"/>
                </a:tc>
                <a:tc>
                  <a:txBody>
                    <a:bodyPr/>
                    <a:lstStyle/>
                    <a:p>
                      <a:pPr algn="ctr"/>
                      <a:r>
                        <a:rPr lang="nl-NL" sz="1200"/>
                        <a:t>Lucas 7:22; Matteüs 11:3-5</a:t>
                      </a:r>
                      <a:endParaRPr lang="nl-NL" sz="1200" b="1"/>
                    </a:p>
                  </a:txBody>
                  <a:tcPr marL="23356" marR="23356" marT="11678" marB="11678" anchor="ctr"/>
                </a:tc>
              </a:tr>
              <a:tr h="357006">
                <a:tc>
                  <a:txBody>
                    <a:bodyPr/>
                    <a:lstStyle/>
                    <a:p>
                      <a:pPr algn="l"/>
                      <a:r>
                        <a:rPr lang="nl-NL" sz="1200"/>
                        <a:t>23. De Messias is zachtmoedig en zachtaardig</a:t>
                      </a:r>
                      <a:endParaRPr lang="nl-NL" sz="1200" b="1"/>
                    </a:p>
                  </a:txBody>
                  <a:tcPr marL="23356" marR="23356" marT="11678" marB="11678" anchor="ctr"/>
                </a:tc>
                <a:tc>
                  <a:txBody>
                    <a:bodyPr/>
                    <a:lstStyle/>
                    <a:p>
                      <a:pPr algn="ctr"/>
                      <a:r>
                        <a:rPr lang="nl-NL" sz="1200"/>
                        <a:t>Jesaja 42:2-3; Jesaja 53:7</a:t>
                      </a:r>
                      <a:endParaRPr lang="nl-NL" sz="1200" b="1"/>
                    </a:p>
                  </a:txBody>
                  <a:tcPr marL="23356" marR="23356" marT="11678" marB="11678" anchor="ctr"/>
                </a:tc>
                <a:tc>
                  <a:txBody>
                    <a:bodyPr/>
                    <a:lstStyle/>
                    <a:p>
                      <a:pPr algn="ctr"/>
                      <a:r>
                        <a:rPr lang="nl-NL" sz="1200"/>
                        <a:t>Matteüs 12:18-20; Matteüs 11:29</a:t>
                      </a:r>
                      <a:endParaRPr lang="nl-NL" sz="1200" b="1"/>
                    </a:p>
                  </a:txBody>
                  <a:tcPr marL="23356" marR="23356" marT="11678" marB="11678" anchor="ctr"/>
                </a:tc>
              </a:tr>
              <a:tr h="464978">
                <a:tc>
                  <a:txBody>
                    <a:bodyPr/>
                    <a:lstStyle/>
                    <a:p>
                      <a:pPr algn="l"/>
                      <a:r>
                        <a:rPr lang="nl-NL" sz="1200"/>
                        <a:t>24. Bediening onder de heidenen (niet-joden)</a:t>
                      </a:r>
                      <a:endParaRPr lang="nl-NL" sz="1200" b="1"/>
                    </a:p>
                  </a:txBody>
                  <a:tcPr marL="23356" marR="23356" marT="11678" marB="11678" anchor="ctr"/>
                </a:tc>
                <a:tc>
                  <a:txBody>
                    <a:bodyPr/>
                    <a:lstStyle/>
                    <a:p>
                      <a:pPr algn="ctr"/>
                      <a:r>
                        <a:rPr lang="nl-NL" sz="1200"/>
                        <a:t>Jesaja 42:1; Jesaja 49:1</a:t>
                      </a:r>
                      <a:endParaRPr lang="nl-NL" sz="1200" b="1"/>
                    </a:p>
                  </a:txBody>
                  <a:tcPr marL="23356" marR="23356" marT="11678" marB="11678" anchor="ctr"/>
                </a:tc>
                <a:tc>
                  <a:txBody>
                    <a:bodyPr/>
                    <a:lstStyle/>
                    <a:p>
                      <a:pPr algn="ctr"/>
                      <a:r>
                        <a:rPr lang="nl-NL" sz="1200"/>
                        <a:t>Matteüs 12:18-21; Lucas 2:32</a:t>
                      </a:r>
                      <a:endParaRPr lang="nl-NL" sz="1200" b="1"/>
                    </a:p>
                  </a:txBody>
                  <a:tcPr marL="23356" marR="23356" marT="11678" marB="11678" anchor="ctr"/>
                </a:tc>
              </a:tr>
              <a:tr h="464978">
                <a:tc>
                  <a:txBody>
                    <a:bodyPr/>
                    <a:lstStyle/>
                    <a:p>
                      <a:pPr algn="l"/>
                      <a:r>
                        <a:rPr lang="nl-NL" sz="1200"/>
                        <a:t>25. De gebroken harten zullen verbonden worden</a:t>
                      </a:r>
                      <a:endParaRPr lang="nl-NL" sz="1200" b="1"/>
                    </a:p>
                  </a:txBody>
                  <a:tcPr marL="23356" marR="23356" marT="11678" marB="11678" anchor="ctr"/>
                </a:tc>
                <a:tc>
                  <a:txBody>
                    <a:bodyPr/>
                    <a:lstStyle/>
                    <a:p>
                      <a:pPr algn="ctr"/>
                      <a:r>
                        <a:rPr lang="nl-NL" sz="1200"/>
                        <a:t>Jesaja 61:1-2</a:t>
                      </a:r>
                      <a:endParaRPr lang="nl-NL" sz="1200" b="1"/>
                    </a:p>
                  </a:txBody>
                  <a:tcPr marL="23356" marR="23356" marT="11678" marB="11678" anchor="ctr"/>
                </a:tc>
                <a:tc>
                  <a:txBody>
                    <a:bodyPr/>
                    <a:lstStyle/>
                    <a:p>
                      <a:pPr algn="ctr"/>
                      <a:r>
                        <a:rPr lang="nl-NL" sz="1200"/>
                        <a:t>Lucas 4:18-19</a:t>
                      </a:r>
                      <a:endParaRPr lang="nl-NL" sz="1200" b="1"/>
                    </a:p>
                  </a:txBody>
                  <a:tcPr marL="23356" marR="23356" marT="11678" marB="11678" anchor="ctr"/>
                </a:tc>
              </a:tr>
              <a:tr h="357006">
                <a:tc>
                  <a:txBody>
                    <a:bodyPr/>
                    <a:lstStyle/>
                    <a:p>
                      <a:pPr algn="l"/>
                      <a:r>
                        <a:rPr lang="nl-NL" sz="1200"/>
                        <a:t>26. Hij zal voorbede voor de mensen doen</a:t>
                      </a:r>
                      <a:endParaRPr lang="nl-NL" sz="1200" b="1"/>
                    </a:p>
                  </a:txBody>
                  <a:tcPr marL="23356" marR="23356" marT="11678" marB="11678" anchor="ctr"/>
                </a:tc>
                <a:tc>
                  <a:txBody>
                    <a:bodyPr/>
                    <a:lstStyle/>
                    <a:p>
                      <a:pPr algn="ctr"/>
                      <a:r>
                        <a:rPr lang="nl-NL" sz="1200"/>
                        <a:t>Jesaja 53:12; Jesaja 59:16</a:t>
                      </a:r>
                      <a:endParaRPr lang="nl-NL" sz="1200" b="1"/>
                    </a:p>
                  </a:txBody>
                  <a:tcPr marL="23356" marR="23356" marT="11678" marB="11678" anchor="ctr"/>
                </a:tc>
                <a:tc>
                  <a:txBody>
                    <a:bodyPr/>
                    <a:lstStyle/>
                    <a:p>
                      <a:pPr algn="ctr"/>
                      <a:r>
                        <a:rPr lang="nl-NL" sz="1200"/>
                        <a:t>Romeinen 8:34; Hebreeën 7:25</a:t>
                      </a:r>
                      <a:endParaRPr lang="nl-NL" sz="1200" b="1"/>
                    </a:p>
                  </a:txBody>
                  <a:tcPr marL="23356" marR="23356" marT="11678" marB="11678" anchor="ctr"/>
                </a:tc>
              </a:tr>
              <a:tr h="572948">
                <a:tc>
                  <a:txBody>
                    <a:bodyPr/>
                    <a:lstStyle/>
                    <a:p>
                      <a:pPr algn="l"/>
                      <a:r>
                        <a:rPr lang="nl-NL" sz="1200" dirty="0"/>
                        <a:t>27. Afgewezen (verworpen) door zijn eigen volk, de joden</a:t>
                      </a:r>
                      <a:endParaRPr lang="nl-NL" sz="1200" b="1" dirty="0"/>
                    </a:p>
                  </a:txBody>
                  <a:tcPr marL="23356" marR="23356" marT="11678" marB="11678" anchor="ctr"/>
                </a:tc>
                <a:tc>
                  <a:txBody>
                    <a:bodyPr/>
                    <a:lstStyle/>
                    <a:p>
                      <a:pPr algn="ctr"/>
                      <a:r>
                        <a:rPr lang="nl-NL" sz="1200"/>
                        <a:t>Jesaja 52:3; Jesaja 8:14; Jesaja 28:16; Psalm 118:22</a:t>
                      </a:r>
                      <a:endParaRPr lang="nl-NL" sz="1200" b="1"/>
                    </a:p>
                  </a:txBody>
                  <a:tcPr marL="23356" marR="23356" marT="11678" marB="11678" anchor="ctr"/>
                </a:tc>
                <a:tc>
                  <a:txBody>
                    <a:bodyPr/>
                    <a:lstStyle/>
                    <a:p>
                      <a:pPr algn="ctr"/>
                      <a:r>
                        <a:rPr lang="nl-NL" sz="1200"/>
                        <a:t>Johannes 1:11; Lucas 23:18; Handelingen 4:11; 1 Petrus 2:6-8</a:t>
                      </a:r>
                      <a:endParaRPr lang="nl-NL" sz="1200" b="1"/>
                    </a:p>
                  </a:txBody>
                  <a:tcPr marL="23356" marR="23356" marT="11678" marB="11678" anchor="ctr"/>
                </a:tc>
              </a:tr>
              <a:tr h="357006">
                <a:tc>
                  <a:txBody>
                    <a:bodyPr/>
                    <a:lstStyle/>
                    <a:p>
                      <a:pPr algn="l"/>
                      <a:r>
                        <a:rPr lang="nl-NL" sz="1200" dirty="0"/>
                        <a:t>28. Priester naar de ordening van </a:t>
                      </a:r>
                      <a:r>
                        <a:rPr lang="nl-NL" sz="1200" dirty="0" err="1"/>
                        <a:t>Melchisedek</a:t>
                      </a:r>
                      <a:endParaRPr lang="nl-NL" sz="1200" b="1" dirty="0"/>
                    </a:p>
                  </a:txBody>
                  <a:tcPr marL="23356" marR="23356" marT="11678" marB="11678" anchor="ctr"/>
                </a:tc>
                <a:tc>
                  <a:txBody>
                    <a:bodyPr/>
                    <a:lstStyle/>
                    <a:p>
                      <a:pPr algn="ctr"/>
                      <a:r>
                        <a:rPr lang="nl-NL" sz="1200"/>
                        <a:t>Psalm 110:4</a:t>
                      </a:r>
                      <a:endParaRPr lang="nl-NL" sz="1200" b="1"/>
                    </a:p>
                  </a:txBody>
                  <a:tcPr marL="23356" marR="23356" marT="11678" marB="11678" anchor="ctr"/>
                </a:tc>
                <a:tc>
                  <a:txBody>
                    <a:bodyPr/>
                    <a:lstStyle/>
                    <a:p>
                      <a:pPr algn="ctr"/>
                      <a:r>
                        <a:rPr lang="nl-NL" sz="1200"/>
                        <a:t>Hebreeën 5:5-6</a:t>
                      </a:r>
                      <a:endParaRPr lang="nl-NL" sz="1200" b="1"/>
                    </a:p>
                  </a:txBody>
                  <a:tcPr marL="23356" marR="23356" marT="11678" marB="11678" anchor="ctr"/>
                </a:tc>
              </a:tr>
              <a:tr h="357006">
                <a:tc>
                  <a:txBody>
                    <a:bodyPr/>
                    <a:lstStyle/>
                    <a:p>
                      <a:pPr algn="l"/>
                      <a:r>
                        <a:rPr lang="nl-NL" sz="1200"/>
                        <a:t>29. Triomfantelijke intocht</a:t>
                      </a:r>
                      <a:endParaRPr lang="nl-NL" sz="1200" b="1"/>
                    </a:p>
                  </a:txBody>
                  <a:tcPr marL="23356" marR="23356" marT="11678" marB="11678" anchor="ctr"/>
                </a:tc>
                <a:tc>
                  <a:txBody>
                    <a:bodyPr/>
                    <a:lstStyle/>
                    <a:p>
                      <a:pPr algn="ctr"/>
                      <a:r>
                        <a:rPr lang="nl-NL" sz="1200"/>
                        <a:t>Zacharia 9:9</a:t>
                      </a:r>
                      <a:endParaRPr lang="nl-NL" sz="1200" b="1"/>
                    </a:p>
                  </a:txBody>
                  <a:tcPr marL="23356" marR="23356" marT="11678" marB="11678" anchor="ctr"/>
                </a:tc>
                <a:tc>
                  <a:txBody>
                    <a:bodyPr/>
                    <a:lstStyle/>
                    <a:p>
                      <a:pPr algn="ctr"/>
                      <a:r>
                        <a:rPr lang="nl-NL" sz="1200"/>
                        <a:t>Marcus 11:7, 9, 11</a:t>
                      </a:r>
                      <a:endParaRPr lang="nl-NL" sz="1200" b="1"/>
                    </a:p>
                  </a:txBody>
                  <a:tcPr marL="23356" marR="23356" marT="11678" marB="11678" anchor="ctr"/>
                </a:tc>
              </a:tr>
              <a:tr h="357006">
                <a:tc>
                  <a:txBody>
                    <a:bodyPr/>
                    <a:lstStyle/>
                    <a:p>
                      <a:pPr algn="l"/>
                      <a:r>
                        <a:rPr lang="nl-NL" sz="1200"/>
                        <a:t>30. De Messias zal niet geloofd worden</a:t>
                      </a:r>
                      <a:endParaRPr lang="nl-NL" sz="1200" b="1"/>
                    </a:p>
                  </a:txBody>
                  <a:tcPr marL="23356" marR="23356" marT="11678" marB="11678" anchor="ctr"/>
                </a:tc>
                <a:tc>
                  <a:txBody>
                    <a:bodyPr/>
                    <a:lstStyle/>
                    <a:p>
                      <a:pPr algn="ctr"/>
                      <a:r>
                        <a:rPr lang="nl-NL" sz="1200"/>
                        <a:t>Jesaja 53:1</a:t>
                      </a:r>
                      <a:endParaRPr lang="nl-NL" sz="1200" b="1"/>
                    </a:p>
                  </a:txBody>
                  <a:tcPr marL="23356" marR="23356" marT="11678" marB="11678" anchor="ctr"/>
                </a:tc>
                <a:tc>
                  <a:txBody>
                    <a:bodyPr/>
                    <a:lstStyle/>
                    <a:p>
                      <a:pPr algn="ctr"/>
                      <a:r>
                        <a:rPr lang="nl-NL" sz="1200"/>
                        <a:t>Johannes 12:37-38</a:t>
                      </a:r>
                      <a:endParaRPr lang="nl-NL" sz="1200" b="1"/>
                    </a:p>
                  </a:txBody>
                  <a:tcPr marL="23356" marR="23356" marT="11678" marB="11678" anchor="ctr"/>
                </a:tc>
              </a:tr>
              <a:tr h="357006">
                <a:tc>
                  <a:txBody>
                    <a:bodyPr/>
                    <a:lstStyle/>
                    <a:p>
                      <a:pPr algn="l"/>
                      <a:r>
                        <a:rPr lang="nl-NL" sz="1200"/>
                        <a:t>31. Schapen van de Herder verstrooid</a:t>
                      </a:r>
                      <a:endParaRPr lang="nl-NL" sz="1200" b="1"/>
                    </a:p>
                  </a:txBody>
                  <a:tcPr marL="23356" marR="23356" marT="11678" marB="11678" anchor="ctr"/>
                </a:tc>
                <a:tc>
                  <a:txBody>
                    <a:bodyPr/>
                    <a:lstStyle/>
                    <a:p>
                      <a:pPr algn="ctr"/>
                      <a:r>
                        <a:rPr lang="nl-NL" sz="1200"/>
                        <a:t>Zacharia 13:7</a:t>
                      </a:r>
                      <a:endParaRPr lang="nl-NL" sz="1200" b="1"/>
                    </a:p>
                  </a:txBody>
                  <a:tcPr marL="23356" marR="23356" marT="11678" marB="11678" anchor="ctr"/>
                </a:tc>
                <a:tc>
                  <a:txBody>
                    <a:bodyPr/>
                    <a:lstStyle/>
                    <a:p>
                      <a:pPr algn="ctr"/>
                      <a:r>
                        <a:rPr lang="nl-NL" sz="1200"/>
                        <a:t>Matteüs 26:31</a:t>
                      </a:r>
                      <a:endParaRPr lang="nl-NL" sz="1200" b="1"/>
                    </a:p>
                  </a:txBody>
                  <a:tcPr marL="23356" marR="23356" marT="11678" marB="11678" anchor="ctr"/>
                </a:tc>
              </a:tr>
              <a:tr h="357006">
                <a:tc>
                  <a:txBody>
                    <a:bodyPr/>
                    <a:lstStyle/>
                    <a:p>
                      <a:pPr algn="l"/>
                      <a:r>
                        <a:rPr lang="nl-NL" sz="1200"/>
                        <a:t>32. Verraden door een vriend</a:t>
                      </a:r>
                      <a:endParaRPr lang="nl-NL" sz="1200" b="1"/>
                    </a:p>
                  </a:txBody>
                  <a:tcPr marL="23356" marR="23356" marT="11678" marB="11678" anchor="ctr"/>
                </a:tc>
                <a:tc>
                  <a:txBody>
                    <a:bodyPr/>
                    <a:lstStyle/>
                    <a:p>
                      <a:pPr algn="ctr"/>
                      <a:r>
                        <a:rPr lang="pl-PL" sz="1200"/>
                        <a:t>Psalm 41:9; Psalm 55:12-13; Zacharia 13:6</a:t>
                      </a:r>
                      <a:endParaRPr lang="pl-PL" sz="1200" b="1"/>
                    </a:p>
                  </a:txBody>
                  <a:tcPr marL="23356" marR="23356" marT="11678" marB="11678" anchor="ctr"/>
                </a:tc>
                <a:tc>
                  <a:txBody>
                    <a:bodyPr/>
                    <a:lstStyle/>
                    <a:p>
                      <a:pPr algn="ctr"/>
                      <a:r>
                        <a:rPr lang="nl-NL" sz="1200"/>
                        <a:t>Lucas 22:47-48; Matteüs 26:49-50</a:t>
                      </a:r>
                      <a:endParaRPr lang="nl-NL" sz="1200" b="1"/>
                    </a:p>
                  </a:txBody>
                  <a:tcPr marL="23356" marR="23356" marT="11678" marB="11678" anchor="ctr"/>
                </a:tc>
              </a:tr>
              <a:tr h="357006">
                <a:tc>
                  <a:txBody>
                    <a:bodyPr/>
                    <a:lstStyle/>
                    <a:p>
                      <a:pPr algn="l"/>
                      <a:r>
                        <a:rPr lang="nl-NL" sz="1200"/>
                        <a:t>33. Verraden voor 30 zilverstukken</a:t>
                      </a:r>
                      <a:endParaRPr lang="nl-NL" sz="1200" b="1"/>
                    </a:p>
                  </a:txBody>
                  <a:tcPr marL="23356" marR="23356" marT="11678" marB="11678" anchor="ctr"/>
                </a:tc>
                <a:tc>
                  <a:txBody>
                    <a:bodyPr/>
                    <a:lstStyle/>
                    <a:p>
                      <a:pPr algn="ctr"/>
                      <a:r>
                        <a:rPr lang="nl-NL" sz="1200"/>
                        <a:t>Zacharia 11:12</a:t>
                      </a:r>
                      <a:endParaRPr lang="nl-NL" sz="1200" b="1"/>
                    </a:p>
                  </a:txBody>
                  <a:tcPr marL="23356" marR="23356" marT="11678" marB="11678" anchor="ctr"/>
                </a:tc>
                <a:tc>
                  <a:txBody>
                    <a:bodyPr/>
                    <a:lstStyle/>
                    <a:p>
                      <a:pPr algn="ctr"/>
                      <a:r>
                        <a:rPr lang="nl-NL" sz="1200"/>
                        <a:t>Matteüs 26:14-15</a:t>
                      </a:r>
                      <a:endParaRPr lang="nl-NL" sz="1200" b="1"/>
                    </a:p>
                  </a:txBody>
                  <a:tcPr marL="23356" marR="23356" marT="11678" marB="11678" anchor="ctr"/>
                </a:tc>
              </a:tr>
              <a:tr h="680918">
                <a:tc>
                  <a:txBody>
                    <a:bodyPr/>
                    <a:lstStyle/>
                    <a:p>
                      <a:pPr algn="l"/>
                      <a:r>
                        <a:rPr lang="nl-NL" sz="1200"/>
                        <a:t>34. Het geld voor het verraden (30 zilverstukken) gebruikt om het potterbakkersveld te kopen</a:t>
                      </a:r>
                      <a:endParaRPr lang="nl-NL" sz="1200" b="1"/>
                    </a:p>
                  </a:txBody>
                  <a:tcPr marL="23356" marR="23356" marT="11678" marB="11678" anchor="ctr"/>
                </a:tc>
                <a:tc>
                  <a:txBody>
                    <a:bodyPr/>
                    <a:lstStyle/>
                    <a:p>
                      <a:pPr algn="ctr"/>
                      <a:r>
                        <a:rPr lang="nl-NL" sz="1200"/>
                        <a:t>Zacharia 11:13</a:t>
                      </a:r>
                      <a:endParaRPr lang="nl-NL" sz="1200" b="1"/>
                    </a:p>
                  </a:txBody>
                  <a:tcPr marL="23356" marR="23356" marT="11678" marB="11678" anchor="ctr"/>
                </a:tc>
                <a:tc>
                  <a:txBody>
                    <a:bodyPr/>
                    <a:lstStyle/>
                    <a:p>
                      <a:pPr algn="ctr"/>
                      <a:r>
                        <a:rPr lang="nl-NL" sz="1200" dirty="0" err="1"/>
                        <a:t>Matteüs</a:t>
                      </a:r>
                      <a:r>
                        <a:rPr lang="nl-NL" sz="1200" dirty="0"/>
                        <a:t> 27:6-7</a:t>
                      </a:r>
                      <a:endParaRPr lang="nl-NL" sz="1200" b="1" dirty="0"/>
                    </a:p>
                  </a:txBody>
                  <a:tcPr marL="23356" marR="23356" marT="11678" marB="11678" anchor="ctr"/>
                </a:tc>
              </a:tr>
              <a:tr h="249036">
                <a:tc>
                  <a:txBody>
                    <a:bodyPr/>
                    <a:lstStyle/>
                    <a:p>
                      <a:pPr algn="l"/>
                      <a:r>
                        <a:rPr lang="nl-NL" sz="1200"/>
                        <a:t>35. Stil tijdens beschuldigingen</a:t>
                      </a:r>
                      <a:endParaRPr lang="nl-NL" sz="1200" b="1"/>
                    </a:p>
                  </a:txBody>
                  <a:tcPr marL="23356" marR="23356" marT="11678" marB="11678" anchor="ctr"/>
                </a:tc>
                <a:tc>
                  <a:txBody>
                    <a:bodyPr/>
                    <a:lstStyle/>
                    <a:p>
                      <a:pPr algn="ctr"/>
                      <a:r>
                        <a:rPr lang="nl-NL" sz="1200"/>
                        <a:t>Jesaja 53:7</a:t>
                      </a:r>
                      <a:endParaRPr lang="nl-NL" sz="1200" b="1"/>
                    </a:p>
                  </a:txBody>
                  <a:tcPr marL="23356" marR="23356" marT="11678" marB="11678" anchor="ctr"/>
                </a:tc>
                <a:tc>
                  <a:txBody>
                    <a:bodyPr/>
                    <a:lstStyle/>
                    <a:p>
                      <a:pPr algn="ctr"/>
                      <a:r>
                        <a:rPr lang="nl-NL" sz="1200"/>
                        <a:t>Marcus 15:4-5</a:t>
                      </a:r>
                      <a:endParaRPr lang="nl-NL" sz="1200" b="1"/>
                    </a:p>
                  </a:txBody>
                  <a:tcPr marL="23356" marR="23356" marT="11678" marB="11678" anchor="ctr"/>
                </a:tc>
              </a:tr>
              <a:tr h="249036">
                <a:tc>
                  <a:txBody>
                    <a:bodyPr/>
                    <a:lstStyle/>
                    <a:p>
                      <a:pPr algn="l"/>
                      <a:r>
                        <a:rPr lang="nl-NL" sz="1200"/>
                        <a:t>36. Bespuugd en geslagen</a:t>
                      </a:r>
                      <a:endParaRPr lang="nl-NL" sz="1200" b="1"/>
                    </a:p>
                  </a:txBody>
                  <a:tcPr marL="23356" marR="23356" marT="11678" marB="11678" anchor="ctr"/>
                </a:tc>
                <a:tc>
                  <a:txBody>
                    <a:bodyPr/>
                    <a:lstStyle/>
                    <a:p>
                      <a:pPr algn="ctr"/>
                      <a:r>
                        <a:rPr lang="nl-NL" sz="1200"/>
                        <a:t>Jesaja 50:6</a:t>
                      </a:r>
                      <a:endParaRPr lang="nl-NL" sz="1200" b="1"/>
                    </a:p>
                  </a:txBody>
                  <a:tcPr marL="23356" marR="23356" marT="11678" marB="11678" anchor="ctr"/>
                </a:tc>
                <a:tc>
                  <a:txBody>
                    <a:bodyPr/>
                    <a:lstStyle/>
                    <a:p>
                      <a:pPr algn="ctr"/>
                      <a:r>
                        <a:rPr lang="nl-NL" sz="1200" dirty="0" err="1"/>
                        <a:t>Matteüs</a:t>
                      </a:r>
                      <a:r>
                        <a:rPr lang="nl-NL" sz="1200" dirty="0"/>
                        <a:t> 26:67; </a:t>
                      </a:r>
                      <a:r>
                        <a:rPr lang="nl-NL" sz="1200" dirty="0" err="1"/>
                        <a:t>Matteüs</a:t>
                      </a:r>
                      <a:r>
                        <a:rPr lang="nl-NL" sz="1200" dirty="0"/>
                        <a:t> 27:30</a:t>
                      </a:r>
                      <a:endParaRPr lang="nl-NL" sz="1200" b="1" dirty="0"/>
                    </a:p>
                  </a:txBody>
                  <a:tcPr marL="23356" marR="23356" marT="11678" marB="11678" anchor="ctr"/>
                </a:tc>
              </a:tr>
            </a:tbl>
          </a:graphicData>
        </a:graphic>
      </p:graphicFrame>
    </p:spTree>
  </p:cSld>
  <p:clrMapOvr>
    <a:masterClrMapping/>
  </p:clrMapOvr>
  <p:transition spd="slow">
    <p:plus/>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3800" b="1" dirty="0" err="1" smtClean="0">
                <a:solidFill>
                  <a:srgbClr val="0070C0"/>
                </a:solidFill>
                <a:effectLst>
                  <a:outerShdw blurRad="38100" dist="38100" dir="2700000" algn="tl">
                    <a:srgbClr val="000000">
                      <a:alpha val="43137"/>
                    </a:srgbClr>
                  </a:outerShdw>
                </a:effectLst>
              </a:rPr>
              <a:t>Vier</a:t>
            </a:r>
            <a:r>
              <a:rPr lang="en-US" sz="3800" b="1" dirty="0" smtClean="0">
                <a:solidFill>
                  <a:srgbClr val="0070C0"/>
                </a:solidFill>
                <a:effectLst>
                  <a:outerShdw blurRad="38100" dist="38100" dir="2700000" algn="tl">
                    <a:srgbClr val="000000">
                      <a:alpha val="43137"/>
                    </a:srgbClr>
                  </a:outerShdw>
                </a:effectLst>
              </a:rPr>
              <a:t> </a:t>
            </a:r>
            <a:r>
              <a:rPr lang="en-US" sz="3800" b="1" dirty="0" err="1" smtClean="0">
                <a:solidFill>
                  <a:srgbClr val="0070C0"/>
                </a:solidFill>
                <a:effectLst>
                  <a:outerShdw blurRad="38100" dist="38100" dir="2700000" algn="tl">
                    <a:srgbClr val="000000">
                      <a:alpha val="43137"/>
                    </a:srgbClr>
                  </a:outerShdw>
                </a:effectLst>
              </a:rPr>
              <a:t>Joodse</a:t>
            </a:r>
            <a:r>
              <a:rPr lang="en-US" sz="3800" b="1" dirty="0" smtClean="0">
                <a:solidFill>
                  <a:srgbClr val="0070C0"/>
                </a:solidFill>
                <a:effectLst>
                  <a:outerShdw blurRad="38100" dist="38100" dir="2700000" algn="tl">
                    <a:srgbClr val="000000">
                      <a:alpha val="43137"/>
                    </a:srgbClr>
                  </a:outerShdw>
                </a:effectLst>
              </a:rPr>
              <a:t> </a:t>
            </a:r>
            <a:r>
              <a:rPr lang="en-US" sz="3800" b="1" dirty="0" err="1" smtClean="0">
                <a:solidFill>
                  <a:srgbClr val="0070C0"/>
                </a:solidFill>
                <a:effectLst>
                  <a:outerShdw blurRad="38100" dist="38100" dir="2700000" algn="tl">
                    <a:srgbClr val="000000">
                      <a:alpha val="43137"/>
                    </a:srgbClr>
                  </a:outerShdw>
                </a:effectLst>
              </a:rPr>
              <a:t>feesten</a:t>
            </a:r>
            <a:r>
              <a:rPr lang="en-US" sz="3800" b="1" dirty="0" smtClean="0">
                <a:solidFill>
                  <a:srgbClr val="0070C0"/>
                </a:solidFill>
                <a:effectLst>
                  <a:outerShdw blurRad="38100" dist="38100" dir="2700000" algn="tl">
                    <a:srgbClr val="000000">
                      <a:alpha val="43137"/>
                    </a:srgbClr>
                  </a:outerShdw>
                </a:effectLst>
              </a:rPr>
              <a:t> in </a:t>
            </a:r>
            <a:r>
              <a:rPr lang="en-US" sz="3800" b="1" dirty="0" err="1" smtClean="0">
                <a:solidFill>
                  <a:srgbClr val="0070C0"/>
                </a:solidFill>
                <a:effectLst>
                  <a:outerShdw blurRad="38100" dist="38100" dir="2700000" algn="tl">
                    <a:srgbClr val="000000">
                      <a:alpha val="43137"/>
                    </a:srgbClr>
                  </a:outerShdw>
                </a:effectLst>
              </a:rPr>
              <a:t>Christus</a:t>
            </a:r>
            <a:r>
              <a:rPr lang="en-US" sz="3800" b="1" dirty="0" smtClean="0">
                <a:solidFill>
                  <a:srgbClr val="0070C0"/>
                </a:solidFill>
                <a:effectLst>
                  <a:outerShdw blurRad="38100" dist="38100" dir="2700000" algn="tl">
                    <a:srgbClr val="000000">
                      <a:alpha val="43137"/>
                    </a:srgbClr>
                  </a:outerShdw>
                </a:effectLst>
              </a:rPr>
              <a:t> </a:t>
            </a:r>
            <a:r>
              <a:rPr lang="en-US" sz="3800" b="1" dirty="0" err="1" smtClean="0">
                <a:solidFill>
                  <a:srgbClr val="0070C0"/>
                </a:solidFill>
                <a:effectLst>
                  <a:outerShdw blurRad="38100" dist="38100" dir="2700000" algn="tl">
                    <a:srgbClr val="000000">
                      <a:alpha val="43137"/>
                    </a:srgbClr>
                  </a:outerShdw>
                </a:effectLst>
              </a:rPr>
              <a:t>vervuld</a:t>
            </a:r>
            <a:endParaRPr lang="nl-NL" sz="3800" b="1" dirty="0">
              <a:solidFill>
                <a:srgbClr val="0070C0"/>
              </a:solidFill>
              <a:effectLst>
                <a:outerShdw blurRad="38100" dist="38100" dir="2700000" algn="tl">
                  <a:srgbClr val="000000">
                    <a:alpha val="43137"/>
                  </a:srgbClr>
                </a:outerShdw>
              </a:effectLst>
            </a:endParaRPr>
          </a:p>
        </p:txBody>
      </p:sp>
      <p:pic>
        <p:nvPicPr>
          <p:cNvPr id="6" name="Afbeelding 5" descr="feesten"/>
          <p:cNvPicPr/>
          <p:nvPr/>
        </p:nvPicPr>
        <p:blipFill>
          <a:blip r:embed="rId2" cstate="print"/>
          <a:srcRect r="57693" b="4545"/>
          <a:stretch>
            <a:fillRect/>
          </a:stretch>
        </p:blipFill>
        <p:spPr bwMode="auto">
          <a:xfrm>
            <a:off x="304800" y="1752600"/>
            <a:ext cx="3352800" cy="4800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Rechthoek 7"/>
          <p:cNvSpPr/>
          <p:nvPr/>
        </p:nvSpPr>
        <p:spPr>
          <a:xfrm>
            <a:off x="4114800" y="2286000"/>
            <a:ext cx="3848939" cy="369332"/>
          </a:xfrm>
          <a:prstGeom prst="rect">
            <a:avLst/>
          </a:prstGeom>
          <a:noFill/>
        </p:spPr>
        <p:txBody>
          <a:bodyPr wrap="none" lIns="91440" tIns="45720" rIns="91440" bIns="45720">
            <a:spAutoFit/>
          </a:bodyPr>
          <a:lstStyle/>
          <a:p>
            <a:pPr algn="ctr"/>
            <a:r>
              <a:rPr lang="nl-NL"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Het Lam op Golgotha (Goede vrijdag) </a:t>
            </a:r>
            <a:endParaRPr lang="nl-NL"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9" name="Rechthoek 8"/>
          <p:cNvSpPr/>
          <p:nvPr/>
        </p:nvSpPr>
        <p:spPr>
          <a:xfrm>
            <a:off x="4074729" y="3200400"/>
            <a:ext cx="4688271" cy="369332"/>
          </a:xfrm>
          <a:prstGeom prst="rect">
            <a:avLst/>
          </a:prstGeom>
          <a:noFill/>
        </p:spPr>
        <p:txBody>
          <a:bodyPr wrap="none" lIns="91440" tIns="45720" rIns="91440" bIns="45720">
            <a:spAutoFit/>
          </a:bodyPr>
          <a:lstStyle/>
          <a:p>
            <a:pPr algn="ctr"/>
            <a:r>
              <a:rPr lang="nl-NL"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Christus is het ongezuurde brood, 1 Kor. 11:24</a:t>
            </a:r>
          </a:p>
        </p:txBody>
      </p:sp>
      <p:pic>
        <p:nvPicPr>
          <p:cNvPr id="7" name="Afbeelding 6" descr="feesten"/>
          <p:cNvPicPr/>
          <p:nvPr/>
        </p:nvPicPr>
        <p:blipFill>
          <a:blip r:embed="rId2" cstate="print"/>
          <a:srcRect l="18269" t="72727" r="42308" b="16667"/>
          <a:stretch>
            <a:fillRect/>
          </a:stretch>
        </p:blipFill>
        <p:spPr bwMode="auto">
          <a:xfrm>
            <a:off x="1752600" y="5410200"/>
            <a:ext cx="3124200" cy="533400"/>
          </a:xfrm>
          <a:prstGeom prst="rect">
            <a:avLst/>
          </a:prstGeom>
          <a:noFill/>
          <a:ln w="9525">
            <a:noFill/>
            <a:miter lim="800000"/>
            <a:headEnd/>
            <a:tailEnd/>
          </a:ln>
        </p:spPr>
      </p:pic>
      <p:sp>
        <p:nvSpPr>
          <p:cNvPr id="10" name="Rechthoek 9"/>
          <p:cNvSpPr/>
          <p:nvPr/>
        </p:nvSpPr>
        <p:spPr>
          <a:xfrm>
            <a:off x="4114800" y="4191000"/>
            <a:ext cx="4392100" cy="369332"/>
          </a:xfrm>
          <a:prstGeom prst="rect">
            <a:avLst/>
          </a:prstGeom>
          <a:noFill/>
        </p:spPr>
        <p:txBody>
          <a:bodyPr wrap="none" lIns="91440" tIns="45720" rIns="91440" bIns="45720">
            <a:spAutoFit/>
          </a:bodyPr>
          <a:lstStyle/>
          <a:p>
            <a:pPr algn="ctr"/>
            <a:r>
              <a:rPr lang="nl-NL"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Gevierd op een dag na de </a:t>
            </a:r>
            <a:r>
              <a:rPr lang="nl-NL"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sabbath</a:t>
            </a:r>
            <a:r>
              <a:rPr lang="nl-NL"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Pasen</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nl-NL"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1" name="Rechthoek 10"/>
          <p:cNvSpPr/>
          <p:nvPr/>
        </p:nvSpPr>
        <p:spPr>
          <a:xfrm>
            <a:off x="5181600" y="5410200"/>
            <a:ext cx="3149195" cy="646331"/>
          </a:xfrm>
          <a:prstGeom prst="rect">
            <a:avLst/>
          </a:prstGeom>
          <a:noFill/>
        </p:spPr>
        <p:txBody>
          <a:bodyPr wrap="none" lIns="91440" tIns="45720" rIns="91440" bIns="45720">
            <a:spAutoFit/>
          </a:bodyPr>
          <a:lstStyle/>
          <a:p>
            <a:pPr algn="ctr"/>
            <a:r>
              <a:rPr lang="nl-NL"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50 dagen na eerstelingsgarve. </a:t>
            </a:r>
            <a:br>
              <a:rPr lang="nl-NL"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nl-NL"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Oogstfeest (Pinksteren)</a:t>
            </a:r>
            <a:endParaRPr lang="nl-NL"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cxnSp>
        <p:nvCxnSpPr>
          <p:cNvPr id="13" name="Rechte verbindingslijn met pijl 12"/>
          <p:cNvCxnSpPr/>
          <p:nvPr/>
        </p:nvCxnSpPr>
        <p:spPr>
          <a:xfrm flipV="1">
            <a:off x="1219200" y="2743200"/>
            <a:ext cx="3657600" cy="990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Rechte verbindingslijn met pijl 14"/>
          <p:cNvCxnSpPr/>
          <p:nvPr/>
        </p:nvCxnSpPr>
        <p:spPr>
          <a:xfrm flipV="1">
            <a:off x="685800" y="3505200"/>
            <a:ext cx="3352800" cy="762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Rechte verbindingslijn met pijl 15"/>
          <p:cNvCxnSpPr/>
          <p:nvPr/>
        </p:nvCxnSpPr>
        <p:spPr>
          <a:xfrm flipV="1">
            <a:off x="1295400" y="4572000"/>
            <a:ext cx="3657600" cy="990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Rechte verbindingslijn met pijl 16"/>
          <p:cNvCxnSpPr/>
          <p:nvPr/>
        </p:nvCxnSpPr>
        <p:spPr>
          <a:xfrm>
            <a:off x="3124200" y="4191000"/>
            <a:ext cx="2286000" cy="1143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spd="slow">
    <p:plus/>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p:txBody>
          <a:bodyPr>
            <a:normAutofit/>
          </a:bodyPr>
          <a:lstStyle/>
          <a:p>
            <a:endParaRPr lang="en-US" dirty="0" smtClean="0"/>
          </a:p>
          <a:p>
            <a:endParaRPr lang="nl-NL" dirty="0"/>
          </a:p>
        </p:txBody>
      </p:sp>
      <p:sp>
        <p:nvSpPr>
          <p:cNvPr id="3" name="Titel 2"/>
          <p:cNvSpPr>
            <a:spLocks noGrp="1"/>
          </p:cNvSpPr>
          <p:nvPr>
            <p:ph type="title"/>
          </p:nvPr>
        </p:nvSpPr>
        <p:spPr/>
        <p:txBody>
          <a:bodyPr>
            <a:normAutofit/>
          </a:bodyPr>
          <a:lstStyle/>
          <a:p>
            <a:r>
              <a:rPr lang="en-US" dirty="0" smtClean="0"/>
              <a:t>Leviticus 25: Het </a:t>
            </a:r>
            <a:r>
              <a:rPr lang="en-US" dirty="0" err="1" smtClean="0"/>
              <a:t>Jubeljaar</a:t>
            </a:r>
            <a:endParaRPr lang="nl-NL" dirty="0"/>
          </a:p>
        </p:txBody>
      </p:sp>
      <p:sp>
        <p:nvSpPr>
          <p:cNvPr id="5" name="Tekstvak 4"/>
          <p:cNvSpPr txBox="1"/>
          <p:nvPr/>
        </p:nvSpPr>
        <p:spPr>
          <a:xfrm>
            <a:off x="457200" y="2819400"/>
            <a:ext cx="8153400" cy="37856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nl-NL" sz="2400" dirty="0" smtClean="0"/>
              <a:t>“Urenlang werd er op de trompetten geblazen, en het geluid weerkaatste tegen de bergen en echode door de valleien ven het land Kanaän. Terwijl de trompetten zonder ophouden doorgingen hun boodschap te verkondigen, namen slaven afscheid van hun meesters en werden verbeurd verklaarde boerderijen en bezittingen teruggegeven aan de oorspronkelijke eigenaars. Gevangenen verlieten zingend en juichend de gevangenis. ”</a:t>
            </a:r>
          </a:p>
          <a:p>
            <a:pPr algn="ctr"/>
            <a:r>
              <a:rPr lang="nl-NL" sz="2400" dirty="0" smtClean="0"/>
              <a:t>Wat was er aan de hand? </a:t>
            </a:r>
          </a:p>
          <a:p>
            <a:pPr algn="ctr"/>
            <a:r>
              <a:rPr lang="nl-NL" sz="2400" dirty="0" smtClean="0"/>
              <a:t>Het was de Grote Verzoendag in het Jubeljaar! </a:t>
            </a:r>
            <a:endParaRPr lang="nl-NL" sz="2100" dirty="0"/>
          </a:p>
        </p:txBody>
      </p:sp>
      <p:pic>
        <p:nvPicPr>
          <p:cNvPr id="4098" name="Picture 2" descr="http://bereastudies.nl/wp-content/uploads/2011/10/Cover-NL1.jpg"/>
          <p:cNvPicPr>
            <a:picLocks noChangeAspect="1" noChangeArrowheads="1"/>
          </p:cNvPicPr>
          <p:nvPr/>
        </p:nvPicPr>
        <p:blipFill>
          <a:blip r:embed="rId3" cstate="print"/>
          <a:srcRect t="46404" b="23260"/>
          <a:stretch>
            <a:fillRect/>
          </a:stretch>
        </p:blipFill>
        <p:spPr bwMode="auto">
          <a:xfrm>
            <a:off x="2971800" y="0"/>
            <a:ext cx="3314700" cy="1416331"/>
          </a:xfrm>
          <a:prstGeom prst="rect">
            <a:avLst/>
          </a:prstGeom>
          <a:noFill/>
        </p:spPr>
      </p:pic>
    </p:spTree>
  </p:cSld>
  <p:clrMapOvr>
    <a:masterClrMapping/>
  </p:clrMapOvr>
  <p:transition spd="slow">
    <p:plus/>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p:txBody>
          <a:bodyPr>
            <a:normAutofit/>
          </a:bodyPr>
          <a:lstStyle/>
          <a:p>
            <a:endParaRPr lang="en-US" dirty="0" smtClean="0"/>
          </a:p>
          <a:p>
            <a:endParaRPr lang="nl-NL" dirty="0"/>
          </a:p>
        </p:txBody>
      </p:sp>
      <p:sp>
        <p:nvSpPr>
          <p:cNvPr id="3" name="Titel 2"/>
          <p:cNvSpPr>
            <a:spLocks noGrp="1"/>
          </p:cNvSpPr>
          <p:nvPr>
            <p:ph type="title"/>
          </p:nvPr>
        </p:nvSpPr>
        <p:spPr/>
        <p:txBody>
          <a:bodyPr>
            <a:normAutofit/>
          </a:bodyPr>
          <a:lstStyle/>
          <a:p>
            <a:r>
              <a:rPr lang="en-US" dirty="0" smtClean="0"/>
              <a:t>Leviticus 25: Het </a:t>
            </a:r>
            <a:r>
              <a:rPr lang="en-US" dirty="0" err="1" smtClean="0"/>
              <a:t>Jubeljaar</a:t>
            </a:r>
            <a:endParaRPr lang="nl-NL" dirty="0"/>
          </a:p>
        </p:txBody>
      </p:sp>
      <p:sp>
        <p:nvSpPr>
          <p:cNvPr id="5" name="Tekstvak 4"/>
          <p:cNvSpPr txBox="1"/>
          <p:nvPr/>
        </p:nvSpPr>
        <p:spPr>
          <a:xfrm>
            <a:off x="457200" y="2743200"/>
            <a:ext cx="8153400"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NL" sz="2400" dirty="0" smtClean="0"/>
              <a:t>God had vier speciale verordeningen voor dat Jubeljaar vastgesteld. </a:t>
            </a:r>
            <a:r>
              <a:rPr lang="nl-NL" sz="2200" dirty="0" smtClean="0"/>
              <a:t>Het land en het volk zouden een heel jaar vakantie genieten. Een tijd van enorme vreugde. </a:t>
            </a:r>
          </a:p>
          <a:p>
            <a:r>
              <a:rPr lang="nl-NL" sz="2000" dirty="0" smtClean="0"/>
              <a:t>1. </a:t>
            </a:r>
            <a:r>
              <a:rPr lang="nl-NL" sz="2000" dirty="0" smtClean="0">
                <a:solidFill>
                  <a:srgbClr val="FF0000"/>
                </a:solidFill>
              </a:rPr>
              <a:t>Er zou niet worden gezaaid of geoogst. </a:t>
            </a:r>
            <a:r>
              <a:rPr lang="nl-NL" sz="2000" dirty="0" smtClean="0"/>
              <a:t>Er zou niemand op het land moeten ploeteren om een goede oogst binnen te halen. </a:t>
            </a:r>
          </a:p>
          <a:p>
            <a:r>
              <a:rPr lang="nl-NL" sz="2000" dirty="0" smtClean="0"/>
              <a:t>2. </a:t>
            </a:r>
            <a:r>
              <a:rPr lang="nl-NL" sz="2000" dirty="0" smtClean="0">
                <a:solidFill>
                  <a:srgbClr val="FF0000"/>
                </a:solidFill>
              </a:rPr>
              <a:t>Alle schuld moest worden kwijtgescholden. </a:t>
            </a:r>
            <a:r>
              <a:rPr lang="nl-NL" sz="2000" dirty="0" smtClean="0"/>
              <a:t>Elke </a:t>
            </a:r>
            <a:r>
              <a:rPr lang="nl-NL" sz="2000" dirty="0" err="1" smtClean="0"/>
              <a:t>Israeliet</a:t>
            </a:r>
            <a:r>
              <a:rPr lang="nl-NL" sz="2000" dirty="0" smtClean="0"/>
              <a:t> was vrij van welke financiële verplichting dan ook.</a:t>
            </a:r>
          </a:p>
          <a:p>
            <a:r>
              <a:rPr lang="nl-NL" sz="2000" dirty="0" smtClean="0"/>
              <a:t>3. De slaaf die in dienst was bij zijn schuldeiser, was in het Jubeljaar weer een </a:t>
            </a:r>
            <a:r>
              <a:rPr lang="nl-NL" sz="2000" dirty="0" smtClean="0">
                <a:solidFill>
                  <a:srgbClr val="FF0000"/>
                </a:solidFill>
              </a:rPr>
              <a:t>vrij man </a:t>
            </a:r>
            <a:r>
              <a:rPr lang="nl-NL" sz="2000" dirty="0" smtClean="0"/>
              <a:t>zonder enige schuld.</a:t>
            </a:r>
          </a:p>
          <a:p>
            <a:r>
              <a:rPr lang="nl-NL" sz="2000" dirty="0" smtClean="0"/>
              <a:t>4. Was een </a:t>
            </a:r>
            <a:r>
              <a:rPr lang="nl-NL" sz="2000" dirty="0" err="1" smtClean="0"/>
              <a:t>Israeliet</a:t>
            </a:r>
            <a:r>
              <a:rPr lang="nl-NL" sz="2000" dirty="0" smtClean="0"/>
              <a:t> gedwongen geweest zijn bezittingen te verkopen, omdat hij vanwege armoede niet in staat was zijn schulden te betalen, dan kwam hij in dat vijftigste jaar </a:t>
            </a:r>
            <a:r>
              <a:rPr lang="nl-NL" sz="2000" dirty="0" smtClean="0">
                <a:solidFill>
                  <a:srgbClr val="FF0000"/>
                </a:solidFill>
              </a:rPr>
              <a:t>weer in het bezit van die eigendommen</a:t>
            </a:r>
            <a:r>
              <a:rPr lang="nl-NL" sz="2000" dirty="0" smtClean="0"/>
              <a:t>.</a:t>
            </a:r>
            <a:endParaRPr lang="nl-NL" sz="2000" dirty="0"/>
          </a:p>
        </p:txBody>
      </p:sp>
      <p:pic>
        <p:nvPicPr>
          <p:cNvPr id="2050" name="Picture 2" descr="http://t2.gstatic.com/images?q=tbn:ANd9GcQQeLtxcokcZc0RKFxy5aPiZ6Mj0YnnGUYX1kDRvj_USumAdDzU8g"/>
          <p:cNvPicPr>
            <a:picLocks noChangeAspect="1" noChangeArrowheads="1"/>
          </p:cNvPicPr>
          <p:nvPr/>
        </p:nvPicPr>
        <p:blipFill>
          <a:blip r:embed="rId3" cstate="print"/>
          <a:srcRect/>
          <a:stretch>
            <a:fillRect/>
          </a:stretch>
        </p:blipFill>
        <p:spPr bwMode="auto">
          <a:xfrm>
            <a:off x="0" y="1556479"/>
            <a:ext cx="1219200" cy="1034321"/>
          </a:xfrm>
          <a:prstGeom prst="rect">
            <a:avLst/>
          </a:prstGeom>
          <a:noFill/>
        </p:spPr>
      </p:pic>
    </p:spTree>
  </p:cSld>
  <p:clrMapOvr>
    <a:masterClrMapping/>
  </p:clrMapOvr>
  <p:transition spd="slow">
    <p:plus/>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templeinstitute.org/rosh_hashana_images/three_priests_shofar.jpg"/>
          <p:cNvPicPr>
            <a:picLocks noChangeAspect="1" noChangeArrowheads="1"/>
          </p:cNvPicPr>
          <p:nvPr/>
        </p:nvPicPr>
        <p:blipFill>
          <a:blip r:embed="rId2" cstate="print"/>
          <a:srcRect/>
          <a:stretch>
            <a:fillRect/>
          </a:stretch>
        </p:blipFill>
        <p:spPr bwMode="auto">
          <a:xfrm>
            <a:off x="-16562" y="381000"/>
            <a:ext cx="9160562" cy="6019800"/>
          </a:xfrm>
          <a:prstGeom prst="rect">
            <a:avLst/>
          </a:prstGeom>
          <a:noFill/>
        </p:spPr>
      </p:pic>
      <p:sp>
        <p:nvSpPr>
          <p:cNvPr id="3" name="Tekstvak 2"/>
          <p:cNvSpPr txBox="1"/>
          <p:nvPr/>
        </p:nvSpPr>
        <p:spPr>
          <a:xfrm>
            <a:off x="0" y="0"/>
            <a:ext cx="9144000" cy="1477328"/>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just"/>
            <a:r>
              <a:rPr lang="nl-NL" dirty="0" smtClean="0"/>
              <a:t>De Geest van de Heere </a:t>
            </a:r>
            <a:r>
              <a:rPr lang="nl-NL" dirty="0" err="1" smtClean="0"/>
              <a:t>HEERE</a:t>
            </a:r>
            <a:r>
              <a:rPr lang="nl-NL" dirty="0" smtClean="0"/>
              <a:t> is op Mij, omdat de HEERE Mij gezalfd heeft om een blijde boodschap te brengen aan de zachtmoedigen. Hij heeft Mij gezonden om te verbinden de </a:t>
            </a:r>
            <a:r>
              <a:rPr lang="nl-NL" dirty="0" err="1" smtClean="0"/>
              <a:t>gebrokenen</a:t>
            </a:r>
            <a:r>
              <a:rPr lang="nl-NL" dirty="0" smtClean="0"/>
              <a:t> van hart, om voor de gevangenen vrijlating uit te roepen en voor wie gebonden zaten, opening van de gevangenis; om uit te roepen het jaar van het welbehagen van de HEERE</a:t>
            </a:r>
          </a:p>
          <a:p>
            <a:pPr algn="ctr"/>
            <a:r>
              <a:rPr lang="nl-NL" dirty="0" smtClean="0"/>
              <a:t>en de dag van de wraak van onze God; om alle </a:t>
            </a:r>
            <a:r>
              <a:rPr lang="nl-NL" dirty="0" err="1" smtClean="0"/>
              <a:t>treurenden</a:t>
            </a:r>
            <a:r>
              <a:rPr lang="nl-NL" dirty="0" smtClean="0"/>
              <a:t> te troosten (Jes. 61)</a:t>
            </a:r>
            <a:endParaRPr lang="nl-NL" dirty="0"/>
          </a:p>
        </p:txBody>
      </p:sp>
      <p:sp>
        <p:nvSpPr>
          <p:cNvPr id="4" name="Rechthoek 3"/>
          <p:cNvSpPr/>
          <p:nvPr/>
        </p:nvSpPr>
        <p:spPr>
          <a:xfrm>
            <a:off x="5562600" y="1828800"/>
            <a:ext cx="3581400" cy="86177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500" dirty="0" smtClean="0"/>
              <a:t>In en door </a:t>
            </a:r>
            <a:r>
              <a:rPr lang="en-US" sz="2500" dirty="0" err="1" smtClean="0"/>
              <a:t>Jezus</a:t>
            </a:r>
            <a:r>
              <a:rPr lang="en-US" sz="2500" dirty="0" smtClean="0"/>
              <a:t> is het </a:t>
            </a:r>
            <a:r>
              <a:rPr lang="en-US" sz="2500" dirty="0" err="1" smtClean="0"/>
              <a:t>Jubeljaar</a:t>
            </a:r>
            <a:r>
              <a:rPr lang="en-US" sz="2500" dirty="0" smtClean="0"/>
              <a:t> </a:t>
            </a:r>
            <a:r>
              <a:rPr lang="en-US" sz="2500" dirty="0" err="1" smtClean="0"/>
              <a:t>aangebroken</a:t>
            </a:r>
            <a:r>
              <a:rPr lang="en-US" sz="2500" dirty="0" smtClean="0"/>
              <a:t>.</a:t>
            </a:r>
          </a:p>
        </p:txBody>
      </p:sp>
      <p:sp>
        <p:nvSpPr>
          <p:cNvPr id="6" name="Rechthoek 5"/>
          <p:cNvSpPr/>
          <p:nvPr/>
        </p:nvSpPr>
        <p:spPr>
          <a:xfrm>
            <a:off x="0" y="5934670"/>
            <a:ext cx="9144000" cy="92333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just"/>
            <a:r>
              <a:rPr lang="nl-NL" dirty="0" smtClean="0"/>
              <a:t>Hij begon tegen hen te zeggen: Heden is deze Schrift in uw oren in vervulling gegaan. En zij betuigden Hem allen hun instemming en verwonderden zich over de woorden van genade die uit Zijn mond kwamen… (Lukas 4:21,22)</a:t>
            </a:r>
            <a:endParaRPr lang="nl-NL" dirty="0"/>
          </a:p>
        </p:txBody>
      </p:sp>
    </p:spTree>
  </p:cSld>
  <p:clrMapOvr>
    <a:masterClrMapping/>
  </p:clrMapOvr>
  <p:transition spd="slow">
    <p:plus/>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http://us.123rf.com/400wm/400/400/EcoSnap/EcoSnap1107/EcoSnap110700015/10231451-rode-angus-koeien-op-de-weide.jpg"/>
          <p:cNvPicPr>
            <a:picLocks noChangeAspect="1" noChangeArrowheads="1"/>
          </p:cNvPicPr>
          <p:nvPr/>
        </p:nvPicPr>
        <p:blipFill>
          <a:blip r:embed="rId3" cstate="print">
            <a:duotone>
              <a:schemeClr val="bg2">
                <a:shade val="45000"/>
                <a:satMod val="135000"/>
              </a:schemeClr>
              <a:prstClr val="white"/>
            </a:duotone>
          </a:blip>
          <a:srcRect r="-14121" b="10356"/>
          <a:stretch>
            <a:fillRect/>
          </a:stretch>
        </p:blipFill>
        <p:spPr bwMode="auto">
          <a:xfrm>
            <a:off x="457199" y="1752600"/>
            <a:ext cx="9446217" cy="4953000"/>
          </a:xfrm>
          <a:prstGeom prst="rect">
            <a:avLst/>
          </a:prstGeom>
          <a:noFill/>
        </p:spPr>
      </p:pic>
      <p:sp>
        <p:nvSpPr>
          <p:cNvPr id="3" name="Tijdelijke aanduiding voor inhoud 2"/>
          <p:cNvSpPr>
            <a:spLocks noGrp="1"/>
          </p:cNvSpPr>
          <p:nvPr>
            <p:ph sz="quarter" idx="2"/>
          </p:nvPr>
        </p:nvSpPr>
        <p:spPr>
          <a:xfrm>
            <a:off x="381000" y="2438400"/>
            <a:ext cx="3886200" cy="4114800"/>
          </a:xfrm>
        </p:spPr>
        <p:txBody>
          <a:bodyPr>
            <a:noAutofit/>
          </a:bodyPr>
          <a:lstStyle/>
          <a:p>
            <a:pPr>
              <a:buFont typeface="Wingdings" pitchFamily="2" charset="2"/>
              <a:buChar char="q"/>
            </a:pPr>
            <a:r>
              <a:rPr lang="en-US" sz="2400" dirty="0" err="1" smtClean="0"/>
              <a:t>Volmaakt</a:t>
            </a:r>
            <a:r>
              <a:rPr lang="en-US" sz="2400" dirty="0" smtClean="0"/>
              <a:t> rode </a:t>
            </a:r>
            <a:r>
              <a:rPr lang="en-US" sz="2400" dirty="0" err="1" smtClean="0"/>
              <a:t>koe</a:t>
            </a:r>
            <a:r>
              <a:rPr lang="en-US" sz="2400" dirty="0" smtClean="0"/>
              <a:t> (</a:t>
            </a:r>
            <a:r>
              <a:rPr lang="en-US" sz="2400" dirty="0" err="1" smtClean="0"/>
              <a:t>geen</a:t>
            </a:r>
            <a:r>
              <a:rPr lang="en-US" sz="2400" dirty="0" smtClean="0"/>
              <a:t> </a:t>
            </a:r>
            <a:r>
              <a:rPr lang="en-US" sz="2400" dirty="0" err="1" smtClean="0"/>
              <a:t>gebreken</a:t>
            </a:r>
            <a:r>
              <a:rPr lang="en-US" sz="2400" dirty="0" smtClean="0"/>
              <a:t>, </a:t>
            </a:r>
            <a:r>
              <a:rPr lang="en-US" sz="2400" dirty="0" err="1" smtClean="0"/>
              <a:t>geen</a:t>
            </a:r>
            <a:r>
              <a:rPr lang="en-US" sz="2400" dirty="0" smtClean="0"/>
              <a:t> </a:t>
            </a:r>
            <a:r>
              <a:rPr lang="en-US" sz="2400" dirty="0" err="1" smtClean="0"/>
              <a:t>vlekje</a:t>
            </a:r>
            <a:r>
              <a:rPr lang="en-US" sz="2400" dirty="0" smtClean="0"/>
              <a:t>)</a:t>
            </a:r>
          </a:p>
          <a:p>
            <a:pPr>
              <a:buFont typeface="Wingdings" pitchFamily="2" charset="2"/>
              <a:buChar char="q"/>
            </a:pPr>
            <a:r>
              <a:rPr lang="en-US" sz="2400" dirty="0" err="1" smtClean="0"/>
              <a:t>Geen</a:t>
            </a:r>
            <a:r>
              <a:rPr lang="en-US" sz="2400" dirty="0" smtClean="0"/>
              <a:t> </a:t>
            </a:r>
            <a:r>
              <a:rPr lang="en-US" sz="2400" dirty="0" err="1" smtClean="0"/>
              <a:t>juk</a:t>
            </a:r>
            <a:r>
              <a:rPr lang="en-US" sz="2400" dirty="0" smtClean="0"/>
              <a:t> </a:t>
            </a:r>
            <a:r>
              <a:rPr lang="en-US" sz="2400" dirty="0" err="1" smtClean="0"/>
              <a:t>gedragen</a:t>
            </a:r>
            <a:r>
              <a:rPr lang="en-US" sz="2400" dirty="0" smtClean="0"/>
              <a:t> </a:t>
            </a:r>
            <a:r>
              <a:rPr lang="en-US" sz="2400" dirty="0" err="1" smtClean="0"/>
              <a:t>hebben</a:t>
            </a:r>
            <a:r>
              <a:rPr lang="en-US" sz="2400" dirty="0" smtClean="0"/>
              <a:t>.</a:t>
            </a:r>
          </a:p>
          <a:p>
            <a:pPr>
              <a:buFont typeface="Wingdings" pitchFamily="2" charset="2"/>
              <a:buChar char="q"/>
            </a:pPr>
            <a:r>
              <a:rPr lang="en-US" sz="2400" dirty="0" err="1" smtClean="0"/>
              <a:t>Moest</a:t>
            </a:r>
            <a:r>
              <a:rPr lang="en-US" sz="2400" dirty="0" smtClean="0"/>
              <a:t> </a:t>
            </a:r>
            <a:r>
              <a:rPr lang="en-US" sz="2400" dirty="0" err="1" smtClean="0"/>
              <a:t>gebracht</a:t>
            </a:r>
            <a:r>
              <a:rPr lang="en-US" sz="2400" dirty="0" smtClean="0"/>
              <a:t> </a:t>
            </a:r>
            <a:r>
              <a:rPr lang="en-US" sz="2400" dirty="0" err="1" smtClean="0"/>
              <a:t>worden</a:t>
            </a:r>
            <a:r>
              <a:rPr lang="en-US" sz="2400" dirty="0" smtClean="0"/>
              <a:t> </a:t>
            </a:r>
            <a:r>
              <a:rPr lang="en-US" sz="2400" dirty="0" err="1" smtClean="0"/>
              <a:t>buiten</a:t>
            </a:r>
            <a:r>
              <a:rPr lang="en-US" sz="2400" dirty="0" smtClean="0"/>
              <a:t> de </a:t>
            </a:r>
            <a:r>
              <a:rPr lang="en-US" sz="2400" dirty="0" err="1" smtClean="0"/>
              <a:t>legerplaats</a:t>
            </a:r>
            <a:r>
              <a:rPr lang="en-US" sz="2400" dirty="0" smtClean="0"/>
              <a:t> om te </a:t>
            </a:r>
            <a:r>
              <a:rPr lang="en-US" sz="2400" dirty="0" err="1" smtClean="0"/>
              <a:t>slachten</a:t>
            </a:r>
            <a:r>
              <a:rPr lang="en-US" sz="2400" dirty="0" smtClean="0"/>
              <a:t>.</a:t>
            </a:r>
          </a:p>
          <a:p>
            <a:pPr>
              <a:buFont typeface="Wingdings" pitchFamily="2" charset="2"/>
              <a:buChar char="q"/>
            </a:pPr>
            <a:r>
              <a:rPr lang="en-US" sz="2400" dirty="0" err="1" smtClean="0"/>
              <a:t>Werd</a:t>
            </a:r>
            <a:r>
              <a:rPr lang="en-US" sz="2400" dirty="0" smtClean="0"/>
              <a:t> met </a:t>
            </a:r>
            <a:r>
              <a:rPr lang="en-US" sz="2400" dirty="0" err="1" smtClean="0"/>
              <a:t>huid</a:t>
            </a:r>
            <a:r>
              <a:rPr lang="en-US" sz="2400" dirty="0" smtClean="0"/>
              <a:t> en </a:t>
            </a:r>
            <a:r>
              <a:rPr lang="en-US" sz="2400" dirty="0" err="1" smtClean="0"/>
              <a:t>haard</a:t>
            </a:r>
            <a:r>
              <a:rPr lang="en-US" sz="2400" dirty="0" smtClean="0"/>
              <a:t> </a:t>
            </a:r>
            <a:r>
              <a:rPr lang="en-US" sz="2400" dirty="0" err="1" smtClean="0"/>
              <a:t>verbrand</a:t>
            </a:r>
            <a:r>
              <a:rPr lang="en-US" sz="2400" dirty="0" smtClean="0"/>
              <a:t>.</a:t>
            </a:r>
          </a:p>
          <a:p>
            <a:pPr>
              <a:buNone/>
            </a:pPr>
            <a:r>
              <a:rPr lang="en-US" sz="2800" dirty="0" smtClean="0"/>
              <a:t> </a:t>
            </a:r>
            <a:endParaRPr lang="nl-NL" sz="2800" dirty="0"/>
          </a:p>
        </p:txBody>
      </p:sp>
      <p:sp>
        <p:nvSpPr>
          <p:cNvPr id="4" name="Tijdelijke aanduiding voor inhoud 3"/>
          <p:cNvSpPr>
            <a:spLocks noGrp="1"/>
          </p:cNvSpPr>
          <p:nvPr>
            <p:ph sz="quarter" idx="4"/>
          </p:nvPr>
        </p:nvSpPr>
        <p:spPr>
          <a:xfrm>
            <a:off x="4800600" y="2438400"/>
            <a:ext cx="3962400" cy="4267200"/>
          </a:xfrm>
        </p:spPr>
        <p:txBody>
          <a:bodyPr>
            <a:noAutofit/>
          </a:bodyPr>
          <a:lstStyle/>
          <a:p>
            <a:pPr>
              <a:buFont typeface="Wingdings" pitchFamily="2" charset="2"/>
              <a:buChar char="q"/>
            </a:pPr>
            <a:r>
              <a:rPr lang="en-US" sz="2400" dirty="0" err="1" smtClean="0">
                <a:solidFill>
                  <a:srgbClr val="0070C0"/>
                </a:solidFill>
              </a:rPr>
              <a:t>Jezus</a:t>
            </a:r>
            <a:r>
              <a:rPr lang="en-US" sz="2400" dirty="0" smtClean="0">
                <a:solidFill>
                  <a:srgbClr val="0070C0"/>
                </a:solidFill>
              </a:rPr>
              <a:t> </a:t>
            </a:r>
            <a:r>
              <a:rPr lang="en-US" sz="2400" dirty="0" err="1" smtClean="0">
                <a:solidFill>
                  <a:srgbClr val="0070C0"/>
                </a:solidFill>
              </a:rPr>
              <a:t>moest</a:t>
            </a:r>
            <a:r>
              <a:rPr lang="en-US" sz="2400" dirty="0" smtClean="0">
                <a:solidFill>
                  <a:srgbClr val="0070C0"/>
                </a:solidFill>
              </a:rPr>
              <a:t> 100% </a:t>
            </a:r>
            <a:r>
              <a:rPr lang="en-US" sz="2400" dirty="0" err="1" smtClean="0">
                <a:solidFill>
                  <a:srgbClr val="0070C0"/>
                </a:solidFill>
              </a:rPr>
              <a:t>zondeloos</a:t>
            </a:r>
            <a:r>
              <a:rPr lang="en-US" sz="2400" dirty="0" smtClean="0">
                <a:solidFill>
                  <a:srgbClr val="0070C0"/>
                </a:solidFill>
              </a:rPr>
              <a:t> zijn.</a:t>
            </a:r>
          </a:p>
          <a:p>
            <a:pPr>
              <a:buFont typeface="Wingdings" pitchFamily="2" charset="2"/>
              <a:buChar char="q"/>
            </a:pPr>
            <a:r>
              <a:rPr lang="en-US" sz="2400" dirty="0" err="1" smtClean="0">
                <a:solidFill>
                  <a:srgbClr val="0070C0"/>
                </a:solidFill>
              </a:rPr>
              <a:t>Geen</a:t>
            </a:r>
            <a:r>
              <a:rPr lang="en-US" sz="2400" dirty="0" smtClean="0">
                <a:solidFill>
                  <a:srgbClr val="0070C0"/>
                </a:solidFill>
              </a:rPr>
              <a:t> </a:t>
            </a:r>
            <a:r>
              <a:rPr lang="en-US" sz="2400" dirty="0" err="1" smtClean="0">
                <a:solidFill>
                  <a:srgbClr val="0070C0"/>
                </a:solidFill>
              </a:rPr>
              <a:t>slaaf</a:t>
            </a:r>
            <a:r>
              <a:rPr lang="en-US" sz="2400" dirty="0" smtClean="0">
                <a:solidFill>
                  <a:srgbClr val="0070C0"/>
                </a:solidFill>
              </a:rPr>
              <a:t> van de </a:t>
            </a:r>
            <a:r>
              <a:rPr lang="en-US" sz="2400" dirty="0" err="1" smtClean="0">
                <a:solidFill>
                  <a:srgbClr val="0070C0"/>
                </a:solidFill>
              </a:rPr>
              <a:t>zonde</a:t>
            </a:r>
            <a:r>
              <a:rPr lang="en-US" sz="2400" dirty="0" smtClean="0">
                <a:solidFill>
                  <a:srgbClr val="0070C0"/>
                </a:solidFill>
              </a:rPr>
              <a:t> </a:t>
            </a:r>
            <a:r>
              <a:rPr lang="en-US" sz="2400" dirty="0" err="1" smtClean="0">
                <a:solidFill>
                  <a:srgbClr val="0070C0"/>
                </a:solidFill>
              </a:rPr>
              <a:t>geweest</a:t>
            </a:r>
            <a:r>
              <a:rPr lang="en-US" sz="2400" dirty="0" smtClean="0">
                <a:solidFill>
                  <a:srgbClr val="0070C0"/>
                </a:solidFill>
              </a:rPr>
              <a:t>.</a:t>
            </a:r>
          </a:p>
          <a:p>
            <a:pPr>
              <a:buFont typeface="Wingdings" pitchFamily="2" charset="2"/>
              <a:buChar char="q"/>
            </a:pPr>
            <a:r>
              <a:rPr lang="en-US" sz="2400" dirty="0" err="1" smtClean="0">
                <a:solidFill>
                  <a:srgbClr val="0070C0"/>
                </a:solidFill>
              </a:rPr>
              <a:t>Jezus</a:t>
            </a:r>
            <a:r>
              <a:rPr lang="en-US" sz="2400" dirty="0" smtClean="0">
                <a:solidFill>
                  <a:srgbClr val="0070C0"/>
                </a:solidFill>
              </a:rPr>
              <a:t> </a:t>
            </a:r>
            <a:r>
              <a:rPr lang="en-US" sz="2400" dirty="0" err="1" smtClean="0">
                <a:solidFill>
                  <a:srgbClr val="0070C0"/>
                </a:solidFill>
              </a:rPr>
              <a:t>stierf</a:t>
            </a:r>
            <a:r>
              <a:rPr lang="en-US" sz="2400" dirty="0" smtClean="0">
                <a:solidFill>
                  <a:srgbClr val="0070C0"/>
                </a:solidFill>
              </a:rPr>
              <a:t> en </a:t>
            </a:r>
            <a:r>
              <a:rPr lang="en-US" sz="2400" dirty="0" err="1" smtClean="0">
                <a:solidFill>
                  <a:srgbClr val="0070C0"/>
                </a:solidFill>
              </a:rPr>
              <a:t>offerde</a:t>
            </a:r>
            <a:r>
              <a:rPr lang="en-US" sz="2400" dirty="0" smtClean="0">
                <a:solidFill>
                  <a:srgbClr val="0070C0"/>
                </a:solidFill>
              </a:rPr>
              <a:t> </a:t>
            </a:r>
            <a:r>
              <a:rPr lang="en-US" sz="2400" dirty="0" err="1" smtClean="0">
                <a:solidFill>
                  <a:srgbClr val="0070C0"/>
                </a:solidFill>
              </a:rPr>
              <a:t>zich</a:t>
            </a:r>
            <a:r>
              <a:rPr lang="en-US" sz="2400" dirty="0" smtClean="0">
                <a:solidFill>
                  <a:srgbClr val="0070C0"/>
                </a:solidFill>
              </a:rPr>
              <a:t> </a:t>
            </a:r>
            <a:r>
              <a:rPr lang="en-US" sz="2400" dirty="0" err="1" smtClean="0">
                <a:solidFill>
                  <a:srgbClr val="0070C0"/>
                </a:solidFill>
              </a:rPr>
              <a:t>buiten</a:t>
            </a:r>
            <a:r>
              <a:rPr lang="en-US" sz="2400" dirty="0" smtClean="0">
                <a:solidFill>
                  <a:srgbClr val="0070C0"/>
                </a:solidFill>
              </a:rPr>
              <a:t> de </a:t>
            </a:r>
            <a:r>
              <a:rPr lang="en-US" sz="2400" dirty="0" err="1" smtClean="0">
                <a:solidFill>
                  <a:srgbClr val="0070C0"/>
                </a:solidFill>
              </a:rPr>
              <a:t>stad</a:t>
            </a:r>
            <a:r>
              <a:rPr lang="en-US" sz="2400" dirty="0" smtClean="0">
                <a:solidFill>
                  <a:srgbClr val="0070C0"/>
                </a:solidFill>
              </a:rPr>
              <a:t>.</a:t>
            </a:r>
          </a:p>
          <a:p>
            <a:pPr>
              <a:buNone/>
            </a:pPr>
            <a:endParaRPr lang="en-US" sz="2400" dirty="0" smtClean="0">
              <a:solidFill>
                <a:srgbClr val="0070C0"/>
              </a:solidFill>
            </a:endParaRPr>
          </a:p>
          <a:p>
            <a:pPr>
              <a:buFont typeface="Wingdings" pitchFamily="2" charset="2"/>
              <a:buChar char="q"/>
            </a:pPr>
            <a:r>
              <a:rPr lang="en-US" sz="2400" dirty="0" err="1" smtClean="0">
                <a:solidFill>
                  <a:srgbClr val="0070C0"/>
                </a:solidFill>
              </a:rPr>
              <a:t>Jezus</a:t>
            </a:r>
            <a:r>
              <a:rPr lang="en-US" sz="2400" dirty="0" smtClean="0">
                <a:solidFill>
                  <a:srgbClr val="0070C0"/>
                </a:solidFill>
              </a:rPr>
              <a:t> </a:t>
            </a:r>
            <a:r>
              <a:rPr lang="en-US" sz="2400" dirty="0" err="1" smtClean="0">
                <a:solidFill>
                  <a:srgbClr val="0070C0"/>
                </a:solidFill>
              </a:rPr>
              <a:t>onderging</a:t>
            </a:r>
            <a:r>
              <a:rPr lang="en-US" sz="2400" dirty="0" smtClean="0">
                <a:solidFill>
                  <a:srgbClr val="0070C0"/>
                </a:solidFill>
              </a:rPr>
              <a:t> de </a:t>
            </a:r>
            <a:r>
              <a:rPr lang="en-US" sz="2400" dirty="0" err="1" smtClean="0">
                <a:solidFill>
                  <a:srgbClr val="0070C0"/>
                </a:solidFill>
              </a:rPr>
              <a:t>volle</a:t>
            </a:r>
            <a:r>
              <a:rPr lang="en-US" sz="2400" dirty="0" smtClean="0">
                <a:solidFill>
                  <a:srgbClr val="0070C0"/>
                </a:solidFill>
              </a:rPr>
              <a:t> toorn van God.</a:t>
            </a:r>
          </a:p>
          <a:p>
            <a:pPr>
              <a:buFont typeface="Wingdings" pitchFamily="2" charset="2"/>
              <a:buChar char="q"/>
            </a:pPr>
            <a:endParaRPr lang="nl-NL" sz="2700" dirty="0">
              <a:solidFill>
                <a:srgbClr val="0070C0"/>
              </a:solidFill>
            </a:endParaRPr>
          </a:p>
        </p:txBody>
      </p:sp>
      <p:sp>
        <p:nvSpPr>
          <p:cNvPr id="5" name="Tijdelijke aanduiding voor tekst 4"/>
          <p:cNvSpPr>
            <a:spLocks noGrp="1"/>
          </p:cNvSpPr>
          <p:nvPr>
            <p:ph type="body" sz="quarter" idx="1"/>
          </p:nvPr>
        </p:nvSpPr>
        <p:spPr>
          <a:xfrm>
            <a:off x="381000" y="1752600"/>
            <a:ext cx="3886200" cy="640080"/>
          </a:xfrm>
        </p:spPr>
        <p:txBody>
          <a:bodyPr>
            <a:normAutofit/>
          </a:bodyPr>
          <a:lstStyle/>
          <a:p>
            <a:pPr algn="ctr"/>
            <a:r>
              <a:rPr lang="en-US" dirty="0" smtClean="0"/>
              <a:t>De rode </a:t>
            </a:r>
            <a:r>
              <a:rPr lang="en-US" dirty="0" err="1" smtClean="0"/>
              <a:t>koe</a:t>
            </a:r>
            <a:r>
              <a:rPr lang="en-US" dirty="0" smtClean="0"/>
              <a:t>	</a:t>
            </a:r>
            <a:endParaRPr lang="nl-NL" dirty="0"/>
          </a:p>
        </p:txBody>
      </p:sp>
      <p:sp>
        <p:nvSpPr>
          <p:cNvPr id="6" name="Tijdelijke aanduiding voor tekst 5"/>
          <p:cNvSpPr>
            <a:spLocks noGrp="1"/>
          </p:cNvSpPr>
          <p:nvPr>
            <p:ph type="body" sz="quarter" idx="3"/>
          </p:nvPr>
        </p:nvSpPr>
        <p:spPr>
          <a:xfrm>
            <a:off x="4876800" y="1752600"/>
            <a:ext cx="3886200" cy="640080"/>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err="1" smtClean="0"/>
              <a:t>Jezus</a:t>
            </a:r>
            <a:r>
              <a:rPr lang="en-US" dirty="0" smtClean="0"/>
              <a:t> in het </a:t>
            </a:r>
            <a:r>
              <a:rPr lang="en-US" dirty="0" err="1" smtClean="0"/>
              <a:t>Nieuwe</a:t>
            </a:r>
            <a:r>
              <a:rPr lang="en-US" dirty="0" smtClean="0"/>
              <a:t> Testament</a:t>
            </a:r>
            <a:endParaRPr lang="nl-NL" dirty="0"/>
          </a:p>
        </p:txBody>
      </p:sp>
      <p:sp>
        <p:nvSpPr>
          <p:cNvPr id="8" name="Titel 2"/>
          <p:cNvSpPr>
            <a:spLocks noGrp="1"/>
          </p:cNvSpPr>
          <p:nvPr>
            <p:ph type="title"/>
          </p:nvPr>
        </p:nvSpPr>
        <p:spPr/>
        <p:txBody>
          <a:bodyPr>
            <a:noAutofit/>
          </a:bodyPr>
          <a:lstStyle/>
          <a:p>
            <a:pPr algn="ctr"/>
            <a:r>
              <a:rPr lang="en-US" sz="3000" b="1" dirty="0" smtClean="0">
                <a:solidFill>
                  <a:srgbClr val="0070C0"/>
                </a:solidFill>
                <a:effectLst>
                  <a:outerShdw blurRad="38100" dist="38100" dir="2700000" algn="tl">
                    <a:srgbClr val="000000">
                      <a:alpha val="43137"/>
                    </a:srgbClr>
                  </a:outerShdw>
                </a:effectLst>
              </a:rPr>
              <a:t>Numeri 19: </a:t>
            </a:r>
            <a:r>
              <a:rPr lang="en-US" sz="3000" b="1" dirty="0" smtClean="0">
                <a:solidFill>
                  <a:srgbClr val="FF0000"/>
                </a:solidFill>
                <a:effectLst>
                  <a:outerShdw blurRad="38100" dist="38100" dir="2700000" algn="tl">
                    <a:srgbClr val="000000">
                      <a:alpha val="43137"/>
                    </a:srgbClr>
                  </a:outerShdw>
                </a:effectLst>
              </a:rPr>
              <a:t>De rode </a:t>
            </a:r>
            <a:r>
              <a:rPr lang="en-US" sz="3000" b="1" dirty="0" err="1" smtClean="0">
                <a:solidFill>
                  <a:srgbClr val="FF0000"/>
                </a:solidFill>
                <a:effectLst>
                  <a:outerShdw blurRad="38100" dist="38100" dir="2700000" algn="tl">
                    <a:srgbClr val="000000">
                      <a:alpha val="43137"/>
                    </a:srgbClr>
                  </a:outerShdw>
                </a:effectLst>
              </a:rPr>
              <a:t>koe</a:t>
            </a:r>
            <a:r>
              <a:rPr lang="en-US" sz="3000" b="1" dirty="0" smtClean="0">
                <a:solidFill>
                  <a:srgbClr val="FF0000"/>
                </a:solidFill>
                <a:effectLst>
                  <a:outerShdw blurRad="38100" dist="38100" dir="2700000" algn="tl">
                    <a:srgbClr val="000000">
                      <a:alpha val="43137"/>
                    </a:srgbClr>
                  </a:outerShdw>
                </a:effectLst>
              </a:rPr>
              <a:t> </a:t>
            </a:r>
            <a:r>
              <a:rPr lang="en-US" sz="3000" b="1" dirty="0" smtClean="0">
                <a:solidFill>
                  <a:srgbClr val="0070C0"/>
                </a:solidFill>
                <a:effectLst>
                  <a:outerShdw blurRad="38100" dist="38100" dir="2700000" algn="tl">
                    <a:srgbClr val="000000">
                      <a:alpha val="43137"/>
                    </a:srgbClr>
                  </a:outerShdw>
                </a:effectLst>
              </a:rPr>
              <a:t>(</a:t>
            </a:r>
            <a:r>
              <a:rPr lang="en-US" sz="3000" b="1" dirty="0" err="1" smtClean="0">
                <a:solidFill>
                  <a:srgbClr val="0070C0"/>
                </a:solidFill>
                <a:effectLst>
                  <a:outerShdw blurRad="38100" dist="38100" dir="2700000" algn="tl">
                    <a:srgbClr val="000000">
                      <a:alpha val="43137"/>
                    </a:srgbClr>
                  </a:outerShdw>
                </a:effectLst>
              </a:rPr>
              <a:t>middel</a:t>
            </a:r>
            <a:r>
              <a:rPr lang="en-US" sz="3000" b="1" dirty="0" smtClean="0">
                <a:solidFill>
                  <a:srgbClr val="0070C0"/>
                </a:solidFill>
                <a:effectLst>
                  <a:outerShdw blurRad="38100" dist="38100" dir="2700000" algn="tl">
                    <a:srgbClr val="000000">
                      <a:alpha val="43137"/>
                    </a:srgbClr>
                  </a:outerShdw>
                </a:effectLst>
              </a:rPr>
              <a:t> tot </a:t>
            </a:r>
            <a:r>
              <a:rPr lang="en-US" sz="3000" b="1" dirty="0" err="1" smtClean="0">
                <a:solidFill>
                  <a:srgbClr val="0070C0"/>
                </a:solidFill>
                <a:effectLst>
                  <a:outerShdw blurRad="38100" dist="38100" dir="2700000" algn="tl">
                    <a:srgbClr val="000000">
                      <a:alpha val="43137"/>
                    </a:srgbClr>
                  </a:outerShdw>
                </a:effectLst>
              </a:rPr>
              <a:t>ontzondiging</a:t>
            </a:r>
            <a:r>
              <a:rPr lang="en-US" sz="3000" b="1" dirty="0" smtClean="0">
                <a:solidFill>
                  <a:srgbClr val="0070C0"/>
                </a:solidFill>
                <a:effectLst>
                  <a:outerShdw blurRad="38100" dist="38100" dir="2700000" algn="tl">
                    <a:srgbClr val="000000">
                      <a:alpha val="43137"/>
                    </a:srgbClr>
                  </a:outerShdw>
                </a:effectLst>
              </a:rPr>
              <a:t>) </a:t>
            </a:r>
            <a:endParaRPr lang="nl-NL" sz="1800" b="1" dirty="0">
              <a:solidFill>
                <a:srgbClr val="0070C0"/>
              </a:solidFill>
              <a:effectLst>
                <a:outerShdw blurRad="38100" dist="38100" dir="2700000" algn="tl">
                  <a:srgbClr val="000000">
                    <a:alpha val="43137"/>
                  </a:srgbClr>
                </a:outerShdw>
              </a:effectLst>
            </a:endParaRPr>
          </a:p>
        </p:txBody>
      </p:sp>
      <p:sp>
        <p:nvSpPr>
          <p:cNvPr id="9" name="Rechthoek 8"/>
          <p:cNvSpPr/>
          <p:nvPr/>
        </p:nvSpPr>
        <p:spPr>
          <a:xfrm>
            <a:off x="533400" y="1186543"/>
            <a:ext cx="8610600" cy="353943"/>
          </a:xfrm>
          <a:prstGeom prst="rect">
            <a:avLst/>
          </a:prstGeom>
        </p:spPr>
        <p:txBody>
          <a:bodyPr wrap="square">
            <a:spAutoFit/>
          </a:bodyPr>
          <a:lstStyle/>
          <a:p>
            <a:pPr algn="ctr"/>
            <a:r>
              <a:rPr lang="en-US" sz="1700" dirty="0" err="1" smtClean="0">
                <a:solidFill>
                  <a:schemeClr val="bg1"/>
                </a:solidFill>
              </a:rPr>
              <a:t>Dit</a:t>
            </a:r>
            <a:r>
              <a:rPr lang="en-US" sz="1700" dirty="0" smtClean="0">
                <a:solidFill>
                  <a:schemeClr val="bg1"/>
                </a:solidFill>
              </a:rPr>
              <a:t> offer was </a:t>
            </a:r>
            <a:r>
              <a:rPr lang="en-US" sz="1700" b="1" dirty="0" smtClean="0">
                <a:solidFill>
                  <a:schemeClr val="bg1"/>
                </a:solidFill>
              </a:rPr>
              <a:t>voor </a:t>
            </a:r>
            <a:r>
              <a:rPr lang="en-US" sz="1700" b="1" dirty="0" err="1" smtClean="0">
                <a:solidFill>
                  <a:schemeClr val="bg1"/>
                </a:solidFill>
              </a:rPr>
              <a:t>degenen</a:t>
            </a:r>
            <a:r>
              <a:rPr lang="en-US" sz="1700" b="1" dirty="0" smtClean="0">
                <a:solidFill>
                  <a:schemeClr val="bg1"/>
                </a:solidFill>
              </a:rPr>
              <a:t> die met de </a:t>
            </a:r>
            <a:r>
              <a:rPr lang="en-US" sz="1700" b="1" dirty="0" err="1" smtClean="0">
                <a:solidFill>
                  <a:schemeClr val="bg1"/>
                </a:solidFill>
              </a:rPr>
              <a:t>dood</a:t>
            </a:r>
            <a:r>
              <a:rPr lang="en-US" sz="1700" b="1" dirty="0" smtClean="0">
                <a:solidFill>
                  <a:schemeClr val="bg1"/>
                </a:solidFill>
              </a:rPr>
              <a:t> in contact </a:t>
            </a:r>
            <a:r>
              <a:rPr lang="en-US" sz="1700" b="1" dirty="0" err="1" smtClean="0">
                <a:solidFill>
                  <a:schemeClr val="bg1"/>
                </a:solidFill>
              </a:rPr>
              <a:t>gekomen</a:t>
            </a:r>
            <a:r>
              <a:rPr lang="en-US" sz="1700" b="1" dirty="0" smtClean="0">
                <a:solidFill>
                  <a:schemeClr val="bg1"/>
                </a:solidFill>
              </a:rPr>
              <a:t> </a:t>
            </a:r>
            <a:r>
              <a:rPr lang="en-US" sz="1700" b="1" dirty="0" err="1" smtClean="0">
                <a:solidFill>
                  <a:schemeClr val="bg1"/>
                </a:solidFill>
              </a:rPr>
              <a:t>waren</a:t>
            </a:r>
            <a:r>
              <a:rPr lang="en-US" sz="1700" dirty="0" smtClean="0">
                <a:solidFill>
                  <a:schemeClr val="bg1"/>
                </a:solidFill>
              </a:rPr>
              <a:t>.</a:t>
            </a:r>
            <a:endParaRPr lang="nl-NL" sz="1700" dirty="0">
              <a:solidFill>
                <a:schemeClr val="bg1"/>
              </a:solidFill>
            </a:endParaRPr>
          </a:p>
        </p:txBody>
      </p:sp>
      <p:sp>
        <p:nvSpPr>
          <p:cNvPr id="10" name="Rechthoek 9"/>
          <p:cNvSpPr/>
          <p:nvPr/>
        </p:nvSpPr>
        <p:spPr>
          <a:xfrm>
            <a:off x="103910" y="6400800"/>
            <a:ext cx="8915400"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err="1" smtClean="0">
                <a:solidFill>
                  <a:srgbClr val="0070C0"/>
                </a:solidFill>
                <a:effectLst>
                  <a:outerShdw blurRad="38100" dist="38100" dir="2700000" algn="tl">
                    <a:srgbClr val="000000">
                      <a:alpha val="43137"/>
                    </a:srgbClr>
                  </a:outerShdw>
                </a:effectLst>
              </a:rPr>
              <a:t>Als</a:t>
            </a:r>
            <a:r>
              <a:rPr lang="en-US" b="1" dirty="0" smtClean="0">
                <a:solidFill>
                  <a:srgbClr val="0070C0"/>
                </a:solidFill>
                <a:effectLst>
                  <a:outerShdw blurRad="38100" dist="38100" dir="2700000" algn="tl">
                    <a:srgbClr val="000000">
                      <a:alpha val="43137"/>
                    </a:srgbClr>
                  </a:outerShdw>
                </a:effectLst>
              </a:rPr>
              <a:t> je contact </a:t>
            </a:r>
            <a:r>
              <a:rPr lang="en-US" b="1" dirty="0" err="1" smtClean="0">
                <a:solidFill>
                  <a:srgbClr val="0070C0"/>
                </a:solidFill>
                <a:effectLst>
                  <a:outerShdw blurRad="38100" dist="38100" dir="2700000" algn="tl">
                    <a:srgbClr val="000000">
                      <a:alpha val="43137"/>
                    </a:srgbClr>
                  </a:outerShdw>
                </a:effectLst>
              </a:rPr>
              <a:t>gehad</a:t>
            </a:r>
            <a:r>
              <a:rPr lang="en-US" b="1" dirty="0" smtClean="0">
                <a:solidFill>
                  <a:srgbClr val="0070C0"/>
                </a:solidFill>
                <a:effectLst>
                  <a:outerShdw blurRad="38100" dist="38100" dir="2700000" algn="tl">
                    <a:srgbClr val="000000">
                      <a:alpha val="43137"/>
                    </a:srgbClr>
                  </a:outerShdw>
                </a:effectLst>
              </a:rPr>
              <a:t> had met </a:t>
            </a:r>
            <a:r>
              <a:rPr lang="en-US" b="1" dirty="0" err="1" smtClean="0">
                <a:solidFill>
                  <a:srgbClr val="0070C0"/>
                </a:solidFill>
                <a:effectLst>
                  <a:outerShdw blurRad="38100" dist="38100" dir="2700000" algn="tl">
                    <a:srgbClr val="000000">
                      <a:alpha val="43137"/>
                    </a:srgbClr>
                  </a:outerShdw>
                </a:effectLst>
              </a:rPr>
              <a:t>een</a:t>
            </a:r>
            <a:r>
              <a:rPr lang="en-US" b="1" dirty="0" smtClean="0">
                <a:solidFill>
                  <a:srgbClr val="0070C0"/>
                </a:solidFill>
                <a:effectLst>
                  <a:outerShdw blurRad="38100" dist="38100" dir="2700000" algn="tl">
                    <a:srgbClr val="000000">
                      <a:alpha val="43137"/>
                    </a:srgbClr>
                  </a:outerShdw>
                </a:effectLst>
              </a:rPr>
              <a:t> </a:t>
            </a:r>
            <a:r>
              <a:rPr lang="en-US" b="1" dirty="0" err="1" smtClean="0">
                <a:solidFill>
                  <a:srgbClr val="0070C0"/>
                </a:solidFill>
                <a:effectLst>
                  <a:outerShdw blurRad="38100" dist="38100" dir="2700000" algn="tl">
                    <a:srgbClr val="000000">
                      <a:alpha val="43137"/>
                    </a:srgbClr>
                  </a:outerShdw>
                </a:effectLst>
              </a:rPr>
              <a:t>dode</a:t>
            </a:r>
            <a:r>
              <a:rPr lang="en-US" b="1" dirty="0" smtClean="0">
                <a:solidFill>
                  <a:srgbClr val="0070C0"/>
                </a:solidFill>
                <a:effectLst>
                  <a:outerShdw blurRad="38100" dist="38100" dir="2700000" algn="tl">
                    <a:srgbClr val="000000">
                      <a:alpha val="43137"/>
                    </a:srgbClr>
                  </a:outerShdw>
                </a:effectLst>
              </a:rPr>
              <a:t>, was je </a:t>
            </a:r>
            <a:r>
              <a:rPr lang="en-US" b="1" dirty="0" err="1" smtClean="0">
                <a:solidFill>
                  <a:srgbClr val="0070C0"/>
                </a:solidFill>
                <a:effectLst>
                  <a:outerShdw blurRad="38100" dist="38100" dir="2700000" algn="tl">
                    <a:srgbClr val="000000">
                      <a:alpha val="43137"/>
                    </a:srgbClr>
                  </a:outerShdw>
                </a:effectLst>
              </a:rPr>
              <a:t>zeven</a:t>
            </a:r>
            <a:r>
              <a:rPr lang="en-US" b="1" dirty="0" smtClean="0">
                <a:solidFill>
                  <a:srgbClr val="0070C0"/>
                </a:solidFill>
                <a:effectLst>
                  <a:outerShdw blurRad="38100" dist="38100" dir="2700000" algn="tl">
                    <a:srgbClr val="000000">
                      <a:alpha val="43137"/>
                    </a:srgbClr>
                  </a:outerShdw>
                </a:effectLst>
              </a:rPr>
              <a:t> </a:t>
            </a:r>
            <a:r>
              <a:rPr lang="en-US" b="1" dirty="0" err="1" smtClean="0">
                <a:solidFill>
                  <a:srgbClr val="0070C0"/>
                </a:solidFill>
                <a:effectLst>
                  <a:outerShdw blurRad="38100" dist="38100" dir="2700000" algn="tl">
                    <a:srgbClr val="000000">
                      <a:alpha val="43137"/>
                    </a:srgbClr>
                  </a:outerShdw>
                </a:effectLst>
              </a:rPr>
              <a:t>dagen</a:t>
            </a:r>
            <a:r>
              <a:rPr lang="en-US" b="1" dirty="0" smtClean="0">
                <a:solidFill>
                  <a:srgbClr val="0070C0"/>
                </a:solidFill>
                <a:effectLst>
                  <a:outerShdw blurRad="38100" dist="38100" dir="2700000" algn="tl">
                    <a:srgbClr val="000000">
                      <a:alpha val="43137"/>
                    </a:srgbClr>
                  </a:outerShdw>
                </a:effectLst>
              </a:rPr>
              <a:t> </a:t>
            </a:r>
            <a:r>
              <a:rPr lang="en-US" b="1" dirty="0" err="1" smtClean="0">
                <a:solidFill>
                  <a:srgbClr val="0070C0"/>
                </a:solidFill>
                <a:effectLst>
                  <a:outerShdw blurRad="38100" dist="38100" dir="2700000" algn="tl">
                    <a:srgbClr val="000000">
                      <a:alpha val="43137"/>
                    </a:srgbClr>
                  </a:outerShdw>
                </a:effectLst>
              </a:rPr>
              <a:t>onrein</a:t>
            </a:r>
            <a:r>
              <a:rPr lang="en-US" b="1" dirty="0" smtClean="0">
                <a:solidFill>
                  <a:srgbClr val="0070C0"/>
                </a:solidFill>
                <a:effectLst>
                  <a:outerShdw blurRad="38100" dist="38100" dir="2700000" algn="tl">
                    <a:srgbClr val="000000">
                      <a:alpha val="43137"/>
                    </a:srgbClr>
                  </a:outerShdw>
                </a:effectLst>
              </a:rPr>
              <a:t> (</a:t>
            </a:r>
            <a:r>
              <a:rPr lang="en-US" b="1" dirty="0" err="1" smtClean="0">
                <a:solidFill>
                  <a:srgbClr val="0070C0"/>
                </a:solidFill>
                <a:effectLst>
                  <a:outerShdw blurRad="38100" dist="38100" dir="2700000" algn="tl">
                    <a:srgbClr val="000000">
                      <a:alpha val="43137"/>
                    </a:srgbClr>
                  </a:outerShdw>
                </a:effectLst>
              </a:rPr>
              <a:t>hygienische</a:t>
            </a:r>
            <a:r>
              <a:rPr lang="en-US" b="1" dirty="0" smtClean="0">
                <a:solidFill>
                  <a:srgbClr val="0070C0"/>
                </a:solidFill>
                <a:effectLst>
                  <a:outerShdw blurRad="38100" dist="38100" dir="2700000" algn="tl">
                    <a:srgbClr val="000000">
                      <a:alpha val="43137"/>
                    </a:srgbClr>
                  </a:outerShdw>
                </a:effectLst>
              </a:rPr>
              <a:t> </a:t>
            </a:r>
            <a:r>
              <a:rPr lang="en-US" b="1" dirty="0" err="1" smtClean="0">
                <a:solidFill>
                  <a:srgbClr val="0070C0"/>
                </a:solidFill>
                <a:effectLst>
                  <a:outerShdw blurRad="38100" dist="38100" dir="2700000" algn="tl">
                    <a:srgbClr val="000000">
                      <a:alpha val="43137"/>
                    </a:srgbClr>
                  </a:outerShdw>
                </a:effectLst>
              </a:rPr>
              <a:t>maatregel</a:t>
            </a:r>
            <a:r>
              <a:rPr lang="en-US" b="1" dirty="0" smtClean="0">
                <a:solidFill>
                  <a:srgbClr val="0070C0"/>
                </a:solidFill>
                <a:effectLst>
                  <a:outerShdw blurRad="38100" dist="38100" dir="2700000" algn="tl">
                    <a:srgbClr val="000000">
                      <a:alpha val="43137"/>
                    </a:srgbClr>
                  </a:outerShdw>
                </a:effectLst>
              </a:rPr>
              <a:t>)</a:t>
            </a:r>
            <a:endParaRPr lang="nl-NL" dirty="0"/>
          </a:p>
        </p:txBody>
      </p:sp>
    </p:spTree>
  </p:cSld>
  <p:clrMapOvr>
    <a:masterClrMapping/>
  </p:clrMapOvr>
  <p:transition spd="slow">
    <p:plus/>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http://www.templeinstitute.org/images/offerings-article.jpg"/>
          <p:cNvPicPr>
            <a:picLocks noChangeAspect="1" noChangeArrowheads="1"/>
          </p:cNvPicPr>
          <p:nvPr/>
        </p:nvPicPr>
        <p:blipFill>
          <a:blip r:embed="rId3" cstate="print">
            <a:duotone>
              <a:schemeClr val="bg2">
                <a:shade val="45000"/>
                <a:satMod val="135000"/>
              </a:schemeClr>
              <a:prstClr val="white"/>
            </a:duotone>
          </a:blip>
          <a:srcRect l="17778"/>
          <a:stretch>
            <a:fillRect/>
          </a:stretch>
        </p:blipFill>
        <p:spPr bwMode="auto">
          <a:xfrm>
            <a:off x="1114425" y="2286000"/>
            <a:ext cx="2466975" cy="4286250"/>
          </a:xfrm>
          <a:prstGeom prst="rect">
            <a:avLst/>
          </a:prstGeom>
          <a:ln>
            <a:noFill/>
          </a:ln>
          <a:effectLst>
            <a:softEdge rad="112500"/>
          </a:effectLst>
        </p:spPr>
      </p:pic>
      <p:sp>
        <p:nvSpPr>
          <p:cNvPr id="3" name="Tijdelijke aanduiding voor inhoud 2"/>
          <p:cNvSpPr>
            <a:spLocks noGrp="1"/>
          </p:cNvSpPr>
          <p:nvPr>
            <p:ph sz="quarter" idx="2"/>
          </p:nvPr>
        </p:nvSpPr>
        <p:spPr>
          <a:xfrm>
            <a:off x="381000" y="2438400"/>
            <a:ext cx="3886200" cy="4114800"/>
          </a:xfrm>
        </p:spPr>
        <p:txBody>
          <a:bodyPr>
            <a:noAutofit/>
          </a:bodyPr>
          <a:lstStyle/>
          <a:p>
            <a:pPr>
              <a:buFont typeface="Wingdings" pitchFamily="2" charset="2"/>
              <a:buChar char="q"/>
            </a:pPr>
            <a:r>
              <a:rPr lang="en-US" sz="2400" dirty="0" smtClean="0"/>
              <a:t>Het </a:t>
            </a:r>
            <a:r>
              <a:rPr lang="nl-NL" sz="2400" dirty="0" smtClean="0"/>
              <a:t>offer bestond verder uit cederhout, hysop en karmozijn.</a:t>
            </a:r>
            <a:endParaRPr lang="en-US" sz="2400" dirty="0" smtClean="0"/>
          </a:p>
          <a:p>
            <a:pPr>
              <a:buFont typeface="Wingdings" pitchFamily="2" charset="2"/>
              <a:buChar char="q"/>
            </a:pPr>
            <a:r>
              <a:rPr lang="nl-NL" sz="2400" dirty="0" smtClean="0"/>
              <a:t>Het offer dat de Israëliet nodig had, was al gebracht. Het hoefde alleen nog maar op hem toegepast te worden.</a:t>
            </a:r>
          </a:p>
          <a:p>
            <a:pPr>
              <a:buFont typeface="Wingdings" pitchFamily="2" charset="2"/>
              <a:buChar char="q"/>
            </a:pPr>
            <a:r>
              <a:rPr lang="nl-NL" sz="2400" dirty="0" smtClean="0"/>
              <a:t>De reine ontzondigde de onreine.</a:t>
            </a:r>
            <a:r>
              <a:rPr lang="nl-NL" sz="2800" dirty="0" smtClean="0"/>
              <a:t>	</a:t>
            </a:r>
            <a:endParaRPr lang="en-US" sz="2800" dirty="0" smtClean="0"/>
          </a:p>
        </p:txBody>
      </p:sp>
      <p:sp>
        <p:nvSpPr>
          <p:cNvPr id="4" name="Tijdelijke aanduiding voor inhoud 3"/>
          <p:cNvSpPr>
            <a:spLocks noGrp="1"/>
          </p:cNvSpPr>
          <p:nvPr>
            <p:ph sz="quarter" idx="4"/>
          </p:nvPr>
        </p:nvSpPr>
        <p:spPr>
          <a:xfrm>
            <a:off x="4800600" y="2438400"/>
            <a:ext cx="3962400" cy="4267200"/>
          </a:xfrm>
        </p:spPr>
        <p:txBody>
          <a:bodyPr>
            <a:noAutofit/>
          </a:bodyPr>
          <a:lstStyle/>
          <a:p>
            <a:pPr>
              <a:buFont typeface="Wingdings" pitchFamily="2" charset="2"/>
              <a:buChar char="q"/>
            </a:pPr>
            <a:r>
              <a:rPr lang="en-US" sz="2400" dirty="0" smtClean="0">
                <a:solidFill>
                  <a:srgbClr val="0070C0"/>
                </a:solidFill>
              </a:rPr>
              <a:t>De </a:t>
            </a:r>
            <a:r>
              <a:rPr lang="en-US" sz="2400" dirty="0" err="1" smtClean="0">
                <a:solidFill>
                  <a:srgbClr val="0070C0"/>
                </a:solidFill>
              </a:rPr>
              <a:t>grootste</a:t>
            </a:r>
            <a:r>
              <a:rPr lang="en-US" sz="2400" dirty="0" smtClean="0">
                <a:solidFill>
                  <a:srgbClr val="0070C0"/>
                </a:solidFill>
              </a:rPr>
              <a:t>, de </a:t>
            </a:r>
            <a:r>
              <a:rPr lang="en-US" sz="2400" dirty="0" err="1" smtClean="0">
                <a:solidFill>
                  <a:srgbClr val="0070C0"/>
                </a:solidFill>
              </a:rPr>
              <a:t>kleinste</a:t>
            </a:r>
            <a:r>
              <a:rPr lang="en-US" sz="2400" dirty="0" smtClean="0">
                <a:solidFill>
                  <a:srgbClr val="0070C0"/>
                </a:solidFill>
              </a:rPr>
              <a:t> en de </a:t>
            </a:r>
            <a:r>
              <a:rPr lang="en-US" sz="2400" dirty="0" err="1" smtClean="0">
                <a:solidFill>
                  <a:srgbClr val="0070C0"/>
                </a:solidFill>
              </a:rPr>
              <a:t>slechtse</a:t>
            </a:r>
            <a:r>
              <a:rPr lang="en-US" sz="2400" dirty="0" smtClean="0">
                <a:solidFill>
                  <a:srgbClr val="0070C0"/>
                </a:solidFill>
              </a:rPr>
              <a:t> </a:t>
            </a:r>
            <a:r>
              <a:rPr lang="en-US" sz="2400" dirty="0" err="1" smtClean="0">
                <a:solidFill>
                  <a:srgbClr val="0070C0"/>
                </a:solidFill>
              </a:rPr>
              <a:t>zonde</a:t>
            </a:r>
            <a:r>
              <a:rPr lang="en-US" sz="2400" dirty="0" smtClean="0">
                <a:solidFill>
                  <a:srgbClr val="0070C0"/>
                </a:solidFill>
              </a:rPr>
              <a:t> zijn </a:t>
            </a:r>
            <a:r>
              <a:rPr lang="en-US" sz="2400" dirty="0" err="1" smtClean="0">
                <a:solidFill>
                  <a:srgbClr val="0070C0"/>
                </a:solidFill>
              </a:rPr>
              <a:t>volledig</a:t>
            </a:r>
            <a:r>
              <a:rPr lang="en-US" sz="2400" dirty="0" smtClean="0">
                <a:solidFill>
                  <a:srgbClr val="0070C0"/>
                </a:solidFill>
              </a:rPr>
              <a:t> </a:t>
            </a:r>
            <a:r>
              <a:rPr lang="en-US" sz="2400" dirty="0" err="1" smtClean="0">
                <a:solidFill>
                  <a:srgbClr val="0070C0"/>
                </a:solidFill>
              </a:rPr>
              <a:t>weg</a:t>
            </a:r>
            <a:r>
              <a:rPr lang="en-US" sz="2400" dirty="0" smtClean="0">
                <a:solidFill>
                  <a:srgbClr val="0070C0"/>
                </a:solidFill>
              </a:rPr>
              <a:t> (Ps. 51:9)</a:t>
            </a:r>
          </a:p>
          <a:p>
            <a:pPr>
              <a:buFont typeface="Wingdings" pitchFamily="2" charset="2"/>
              <a:buChar char="q"/>
            </a:pPr>
            <a:r>
              <a:rPr lang="en-US" sz="2400" dirty="0" smtClean="0">
                <a:solidFill>
                  <a:srgbClr val="0070C0"/>
                </a:solidFill>
              </a:rPr>
              <a:t>Het offer van </a:t>
            </a:r>
            <a:r>
              <a:rPr lang="en-US" sz="2400" dirty="0" err="1" smtClean="0">
                <a:solidFill>
                  <a:srgbClr val="0070C0"/>
                </a:solidFill>
              </a:rPr>
              <a:t>Jezus</a:t>
            </a:r>
            <a:r>
              <a:rPr lang="en-US" sz="2400" dirty="0" smtClean="0">
                <a:solidFill>
                  <a:srgbClr val="0070C0"/>
                </a:solidFill>
              </a:rPr>
              <a:t> is al </a:t>
            </a:r>
            <a:r>
              <a:rPr lang="en-US" sz="2400" dirty="0" err="1" smtClean="0">
                <a:solidFill>
                  <a:srgbClr val="0070C0"/>
                </a:solidFill>
              </a:rPr>
              <a:t>gebracht</a:t>
            </a:r>
            <a:r>
              <a:rPr lang="en-US" sz="2400" dirty="0" smtClean="0">
                <a:solidFill>
                  <a:srgbClr val="0070C0"/>
                </a:solidFill>
              </a:rPr>
              <a:t>. </a:t>
            </a:r>
            <a:r>
              <a:rPr lang="en-US" sz="2400" dirty="0" err="1" smtClean="0">
                <a:solidFill>
                  <a:srgbClr val="0070C0"/>
                </a:solidFill>
              </a:rPr>
              <a:t>Alle</a:t>
            </a:r>
            <a:r>
              <a:rPr lang="en-US" sz="2400" dirty="0" smtClean="0">
                <a:solidFill>
                  <a:srgbClr val="0070C0"/>
                </a:solidFill>
              </a:rPr>
              <a:t> </a:t>
            </a:r>
            <a:r>
              <a:rPr lang="en-US" sz="2400" dirty="0" err="1" smtClean="0">
                <a:solidFill>
                  <a:srgbClr val="0070C0"/>
                </a:solidFill>
              </a:rPr>
              <a:t>dingen</a:t>
            </a:r>
            <a:r>
              <a:rPr lang="en-US" sz="2400" dirty="0" smtClean="0">
                <a:solidFill>
                  <a:srgbClr val="0070C0"/>
                </a:solidFill>
              </a:rPr>
              <a:t> zijn </a:t>
            </a:r>
            <a:r>
              <a:rPr lang="en-US" sz="2400" dirty="0" err="1" smtClean="0">
                <a:solidFill>
                  <a:srgbClr val="0070C0"/>
                </a:solidFill>
              </a:rPr>
              <a:t>gereed</a:t>
            </a:r>
            <a:r>
              <a:rPr lang="en-US" sz="2400" dirty="0" smtClean="0">
                <a:solidFill>
                  <a:srgbClr val="0070C0"/>
                </a:solidFill>
              </a:rPr>
              <a:t>, </a:t>
            </a:r>
            <a:r>
              <a:rPr lang="en-US" sz="2400" dirty="0" err="1" smtClean="0">
                <a:solidFill>
                  <a:srgbClr val="0070C0"/>
                </a:solidFill>
              </a:rPr>
              <a:t>maar</a:t>
            </a:r>
            <a:r>
              <a:rPr lang="en-US" sz="2400" dirty="0" smtClean="0">
                <a:solidFill>
                  <a:srgbClr val="0070C0"/>
                </a:solidFill>
              </a:rPr>
              <a:t> het </a:t>
            </a:r>
            <a:r>
              <a:rPr lang="en-US" sz="2400" dirty="0" err="1" smtClean="0">
                <a:solidFill>
                  <a:srgbClr val="0070C0"/>
                </a:solidFill>
              </a:rPr>
              <a:t>moet</a:t>
            </a:r>
            <a:r>
              <a:rPr lang="en-US" sz="2400" dirty="0" smtClean="0">
                <a:solidFill>
                  <a:srgbClr val="0070C0"/>
                </a:solidFill>
              </a:rPr>
              <a:t> </a:t>
            </a:r>
            <a:r>
              <a:rPr lang="en-US" sz="2400" dirty="0" err="1" smtClean="0">
                <a:solidFill>
                  <a:srgbClr val="0070C0"/>
                </a:solidFill>
              </a:rPr>
              <a:t>wel</a:t>
            </a:r>
            <a:r>
              <a:rPr lang="en-US" sz="2400" dirty="0" smtClean="0">
                <a:solidFill>
                  <a:srgbClr val="0070C0"/>
                </a:solidFill>
              </a:rPr>
              <a:t> toe-</a:t>
            </a:r>
            <a:r>
              <a:rPr lang="en-US" sz="2400" dirty="0" err="1" smtClean="0">
                <a:solidFill>
                  <a:srgbClr val="0070C0"/>
                </a:solidFill>
              </a:rPr>
              <a:t>geeigend</a:t>
            </a:r>
            <a:r>
              <a:rPr lang="en-US" sz="2400" dirty="0" smtClean="0">
                <a:solidFill>
                  <a:srgbClr val="0070C0"/>
                </a:solidFill>
              </a:rPr>
              <a:t> </a:t>
            </a:r>
            <a:r>
              <a:rPr lang="en-US" sz="2400" dirty="0" err="1" smtClean="0">
                <a:solidFill>
                  <a:srgbClr val="0070C0"/>
                </a:solidFill>
              </a:rPr>
              <a:t>worden</a:t>
            </a:r>
            <a:r>
              <a:rPr lang="en-US" sz="2400" dirty="0" smtClean="0">
                <a:solidFill>
                  <a:srgbClr val="0070C0"/>
                </a:solidFill>
              </a:rPr>
              <a:t>.</a:t>
            </a:r>
          </a:p>
          <a:p>
            <a:pPr>
              <a:buFont typeface="Wingdings" pitchFamily="2" charset="2"/>
              <a:buChar char="q"/>
            </a:pPr>
            <a:endParaRPr lang="en-US" sz="2000" dirty="0" smtClean="0">
              <a:solidFill>
                <a:srgbClr val="0070C0"/>
              </a:solidFill>
            </a:endParaRPr>
          </a:p>
          <a:p>
            <a:pPr>
              <a:buFont typeface="Wingdings" pitchFamily="2" charset="2"/>
              <a:buChar char="q"/>
            </a:pPr>
            <a:r>
              <a:rPr lang="en-US" sz="2400" dirty="0" smtClean="0">
                <a:solidFill>
                  <a:srgbClr val="0070C0"/>
                </a:solidFill>
              </a:rPr>
              <a:t>De </a:t>
            </a:r>
            <a:r>
              <a:rPr lang="en-US" sz="2400" dirty="0" err="1" smtClean="0">
                <a:solidFill>
                  <a:srgbClr val="0070C0"/>
                </a:solidFill>
              </a:rPr>
              <a:t>Reine</a:t>
            </a:r>
            <a:r>
              <a:rPr lang="en-US" sz="2400" dirty="0" smtClean="0">
                <a:solidFill>
                  <a:srgbClr val="0070C0"/>
                </a:solidFill>
              </a:rPr>
              <a:t> </a:t>
            </a:r>
            <a:r>
              <a:rPr lang="en-US" sz="2400" dirty="0" err="1" smtClean="0">
                <a:solidFill>
                  <a:srgbClr val="0070C0"/>
                </a:solidFill>
              </a:rPr>
              <a:t>Jezus</a:t>
            </a:r>
            <a:r>
              <a:rPr lang="en-US" sz="2400" dirty="0" smtClean="0">
                <a:solidFill>
                  <a:srgbClr val="0070C0"/>
                </a:solidFill>
              </a:rPr>
              <a:t> </a:t>
            </a:r>
            <a:r>
              <a:rPr lang="en-US" sz="2400" dirty="0" err="1" smtClean="0">
                <a:solidFill>
                  <a:srgbClr val="0070C0"/>
                </a:solidFill>
              </a:rPr>
              <a:t>ontzondigt</a:t>
            </a:r>
            <a:r>
              <a:rPr lang="en-US" sz="2400" dirty="0" smtClean="0">
                <a:solidFill>
                  <a:srgbClr val="0070C0"/>
                </a:solidFill>
              </a:rPr>
              <a:t> de </a:t>
            </a:r>
            <a:r>
              <a:rPr lang="en-US" sz="2400" dirty="0" err="1" smtClean="0">
                <a:solidFill>
                  <a:srgbClr val="0070C0"/>
                </a:solidFill>
              </a:rPr>
              <a:t>onreinheid</a:t>
            </a:r>
            <a:r>
              <a:rPr lang="en-US" sz="2400" dirty="0" smtClean="0">
                <a:solidFill>
                  <a:srgbClr val="0070C0"/>
                </a:solidFill>
              </a:rPr>
              <a:t> (Hebr. 9:13 (!) en 10:22).</a:t>
            </a:r>
            <a:endParaRPr lang="nl-NL" sz="2400" dirty="0">
              <a:solidFill>
                <a:srgbClr val="0070C0"/>
              </a:solidFill>
            </a:endParaRPr>
          </a:p>
        </p:txBody>
      </p:sp>
      <p:sp>
        <p:nvSpPr>
          <p:cNvPr id="5" name="Tijdelijke aanduiding voor tekst 4"/>
          <p:cNvSpPr>
            <a:spLocks noGrp="1"/>
          </p:cNvSpPr>
          <p:nvPr>
            <p:ph type="body" sz="quarter" idx="1"/>
          </p:nvPr>
        </p:nvSpPr>
        <p:spPr>
          <a:xfrm>
            <a:off x="381000" y="1752600"/>
            <a:ext cx="3886200" cy="640080"/>
          </a:xfrm>
        </p:spPr>
        <p:txBody>
          <a:bodyPr>
            <a:normAutofit/>
          </a:bodyPr>
          <a:lstStyle/>
          <a:p>
            <a:pPr algn="ctr"/>
            <a:r>
              <a:rPr lang="en-US" dirty="0" smtClean="0"/>
              <a:t>De rode </a:t>
            </a:r>
            <a:r>
              <a:rPr lang="en-US" dirty="0" err="1" smtClean="0"/>
              <a:t>koe</a:t>
            </a:r>
            <a:r>
              <a:rPr lang="en-US" dirty="0" smtClean="0"/>
              <a:t>	</a:t>
            </a:r>
            <a:endParaRPr lang="nl-NL" dirty="0"/>
          </a:p>
        </p:txBody>
      </p:sp>
      <p:sp>
        <p:nvSpPr>
          <p:cNvPr id="6" name="Tijdelijke aanduiding voor tekst 5"/>
          <p:cNvSpPr>
            <a:spLocks noGrp="1"/>
          </p:cNvSpPr>
          <p:nvPr>
            <p:ph type="body" sz="quarter" idx="3"/>
          </p:nvPr>
        </p:nvSpPr>
        <p:spPr>
          <a:xfrm>
            <a:off x="4876800" y="1752600"/>
            <a:ext cx="3886200" cy="640080"/>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err="1" smtClean="0"/>
              <a:t>Jezus</a:t>
            </a:r>
            <a:r>
              <a:rPr lang="en-US" dirty="0" smtClean="0"/>
              <a:t> in het </a:t>
            </a:r>
            <a:r>
              <a:rPr lang="en-US" dirty="0" err="1" smtClean="0"/>
              <a:t>Nieuwe</a:t>
            </a:r>
            <a:r>
              <a:rPr lang="en-US" dirty="0" smtClean="0"/>
              <a:t> Testament</a:t>
            </a:r>
            <a:endParaRPr lang="nl-NL" dirty="0"/>
          </a:p>
        </p:txBody>
      </p:sp>
      <p:sp>
        <p:nvSpPr>
          <p:cNvPr id="8" name="Titel 2"/>
          <p:cNvSpPr>
            <a:spLocks noGrp="1"/>
          </p:cNvSpPr>
          <p:nvPr>
            <p:ph type="title"/>
          </p:nvPr>
        </p:nvSpPr>
        <p:spPr/>
        <p:txBody>
          <a:bodyPr/>
          <a:lstStyle/>
          <a:p>
            <a:pPr algn="ctr"/>
            <a:r>
              <a:rPr lang="en-US" b="1" dirty="0" smtClean="0">
                <a:solidFill>
                  <a:srgbClr val="0070C0"/>
                </a:solidFill>
                <a:effectLst>
                  <a:outerShdw blurRad="38100" dist="38100" dir="2700000" algn="tl">
                    <a:srgbClr val="000000">
                      <a:alpha val="43137"/>
                    </a:srgbClr>
                  </a:outerShdw>
                </a:effectLst>
              </a:rPr>
              <a:t>Numeri 19: </a:t>
            </a:r>
            <a:r>
              <a:rPr lang="en-US" b="1" dirty="0" smtClean="0">
                <a:solidFill>
                  <a:srgbClr val="FF0000"/>
                </a:solidFill>
                <a:effectLst>
                  <a:outerShdw blurRad="38100" dist="38100" dir="2700000" algn="tl">
                    <a:srgbClr val="000000">
                      <a:alpha val="43137"/>
                    </a:srgbClr>
                  </a:outerShdw>
                </a:effectLst>
              </a:rPr>
              <a:t>De rode </a:t>
            </a:r>
            <a:r>
              <a:rPr lang="en-US" b="1" dirty="0" err="1" smtClean="0">
                <a:solidFill>
                  <a:srgbClr val="FF0000"/>
                </a:solidFill>
                <a:effectLst>
                  <a:outerShdw blurRad="38100" dist="38100" dir="2700000" algn="tl">
                    <a:srgbClr val="000000">
                      <a:alpha val="43137"/>
                    </a:srgbClr>
                  </a:outerShdw>
                </a:effectLst>
              </a:rPr>
              <a:t>koe</a:t>
            </a:r>
            <a:endParaRPr lang="nl-NL" b="1" dirty="0">
              <a:solidFill>
                <a:srgbClr val="FF0000"/>
              </a:solidFill>
              <a:effectLst>
                <a:outerShdw blurRad="38100" dist="38100" dir="2700000" algn="tl">
                  <a:srgbClr val="000000">
                    <a:alpha val="43137"/>
                  </a:srgbClr>
                </a:outerShdw>
              </a:effectLst>
            </a:endParaRPr>
          </a:p>
        </p:txBody>
      </p:sp>
      <p:sp>
        <p:nvSpPr>
          <p:cNvPr id="15362" name="AutoShape 2" descr="https://docs.google.com/file/d/0B6D-gOusnQIvMWtKSlJmN0hZUUE/image?pagenumber=2&amp;w=72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15364" name="AutoShape 4" descr="https://docs.google.com/file/d/0B6D-gOusnQIvMWtKSlJmN0hZUUE/image?pagenumber=2&amp;w=72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15366" name="AutoShape 6" descr="https://docs.google.com/file/d/0B6D-gOusnQIvMWtKSlJmN0hZUUE/image?pagenumber=2&amp;w=72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Tree>
  </p:cSld>
  <p:clrMapOvr>
    <a:masterClrMapping/>
  </p:clrMapOvr>
  <p:transition spd="slow">
    <p:plus/>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http://st-takla.org/Gallery/var/albums/Bible/Illustrations/Story-of-the-Bible/6-Color-n-Maps/www-St-Takla-org--moses-pointing-to-the-serpent-of-brass.jpg?m=1312588170"/>
          <p:cNvPicPr>
            <a:picLocks noChangeAspect="1" noChangeArrowheads="1"/>
          </p:cNvPicPr>
          <p:nvPr/>
        </p:nvPicPr>
        <p:blipFill>
          <a:blip r:embed="rId2" cstate="print"/>
          <a:srcRect/>
          <a:stretch>
            <a:fillRect/>
          </a:stretch>
        </p:blipFill>
        <p:spPr bwMode="auto">
          <a:xfrm>
            <a:off x="4511684" y="0"/>
            <a:ext cx="4632316" cy="6858000"/>
          </a:xfrm>
          <a:prstGeom prst="rect">
            <a:avLst/>
          </a:prstGeom>
          <a:noFill/>
        </p:spPr>
      </p:pic>
      <p:pic>
        <p:nvPicPr>
          <p:cNvPr id="14338" name="Picture 2" descr="Moses lifts up the serpent in the wilderness"/>
          <p:cNvPicPr>
            <a:picLocks noChangeAspect="1" noChangeArrowheads="1"/>
          </p:cNvPicPr>
          <p:nvPr/>
        </p:nvPicPr>
        <p:blipFill>
          <a:blip r:embed="rId3" cstate="print"/>
          <a:srcRect l="11851"/>
          <a:stretch>
            <a:fillRect/>
          </a:stretch>
        </p:blipFill>
        <p:spPr bwMode="auto">
          <a:xfrm>
            <a:off x="0" y="0"/>
            <a:ext cx="4533900" cy="6858000"/>
          </a:xfrm>
          <a:prstGeom prst="rect">
            <a:avLst/>
          </a:prstGeom>
          <a:noFill/>
        </p:spPr>
      </p:pic>
      <p:sp>
        <p:nvSpPr>
          <p:cNvPr id="3" name="Titel 2"/>
          <p:cNvSpPr>
            <a:spLocks noGrp="1"/>
          </p:cNvSpPr>
          <p:nvPr>
            <p:ph type="title"/>
          </p:nvPr>
        </p:nvSpPr>
        <p:spPr>
          <a:xfrm>
            <a:off x="2590800" y="0"/>
            <a:ext cx="4191000" cy="685800"/>
          </a:xfrm>
        </p:spPr>
        <p:style>
          <a:lnRef idx="2">
            <a:schemeClr val="dk1"/>
          </a:lnRef>
          <a:fillRef idx="1">
            <a:schemeClr val="lt1"/>
          </a:fillRef>
          <a:effectRef idx="0">
            <a:schemeClr val="dk1"/>
          </a:effectRef>
          <a:fontRef idx="minor">
            <a:schemeClr val="dk1"/>
          </a:fontRef>
        </p:style>
        <p:txBody>
          <a:bodyPr>
            <a:noAutofit/>
          </a:bodyPr>
          <a:lstStyle/>
          <a:p>
            <a:pPr algn="ctr"/>
            <a:r>
              <a:rPr lang="en-US" sz="2200" b="1" dirty="0" smtClean="0">
                <a:solidFill>
                  <a:srgbClr val="002060"/>
                </a:solidFill>
              </a:rPr>
              <a:t>EEN REDMIDDEL  VOOR IEMAND </a:t>
            </a:r>
            <a:br>
              <a:rPr lang="en-US" sz="2200" b="1" dirty="0" smtClean="0">
                <a:solidFill>
                  <a:srgbClr val="002060"/>
                </a:solidFill>
              </a:rPr>
            </a:br>
            <a:r>
              <a:rPr lang="en-US" sz="2200" b="1" dirty="0" smtClean="0">
                <a:solidFill>
                  <a:srgbClr val="002060"/>
                </a:solidFill>
              </a:rPr>
              <a:t>DIE NOG WEINIG TIJD HAD!</a:t>
            </a:r>
            <a:endParaRPr lang="nl-NL" sz="2200" b="1" dirty="0">
              <a:solidFill>
                <a:srgbClr val="002060"/>
              </a:solidFill>
            </a:endParaRPr>
          </a:p>
        </p:txBody>
      </p:sp>
      <p:cxnSp>
        <p:nvCxnSpPr>
          <p:cNvPr id="6" name="Rechte verbindingslijn 5"/>
          <p:cNvCxnSpPr/>
          <p:nvPr/>
        </p:nvCxnSpPr>
        <p:spPr>
          <a:xfrm flipH="1">
            <a:off x="4495800" y="685800"/>
            <a:ext cx="76200" cy="6172200"/>
          </a:xfrm>
          <a:prstGeom prst="line">
            <a:avLst/>
          </a:prstGeom>
          <a:ln w="76200"/>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lus/>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8" name="Picture 4" descr="http://t0.gstatic.com/images?q=tbn:ANd9GcRisZ_k9zwoD1wlvCwZBh3_tkelagyhhFUexIfcwxR4p4TOcUnc"/>
          <p:cNvPicPr>
            <a:picLocks noChangeAspect="1" noChangeArrowheads="1"/>
          </p:cNvPicPr>
          <p:nvPr/>
        </p:nvPicPr>
        <p:blipFill>
          <a:blip r:embed="rId3" cstate="print"/>
          <a:srcRect/>
          <a:stretch>
            <a:fillRect/>
          </a:stretch>
        </p:blipFill>
        <p:spPr bwMode="auto">
          <a:xfrm>
            <a:off x="457200" y="76200"/>
            <a:ext cx="1371600" cy="1371601"/>
          </a:xfrm>
          <a:prstGeom prst="rect">
            <a:avLst/>
          </a:prstGeom>
          <a:noFill/>
        </p:spPr>
      </p:pic>
      <p:sp>
        <p:nvSpPr>
          <p:cNvPr id="2" name="Tijdelijke aanduiding voor tekst 1"/>
          <p:cNvSpPr>
            <a:spLocks noGrp="1"/>
          </p:cNvSpPr>
          <p:nvPr>
            <p:ph type="body" idx="1"/>
          </p:nvPr>
        </p:nvSpPr>
        <p:spPr/>
        <p:txBody>
          <a:bodyPr>
            <a:normAutofit/>
          </a:bodyPr>
          <a:lstStyle/>
          <a:p>
            <a:endParaRPr lang="en-US" dirty="0" smtClean="0"/>
          </a:p>
          <a:p>
            <a:endParaRPr lang="nl-NL" dirty="0"/>
          </a:p>
        </p:txBody>
      </p:sp>
      <p:sp>
        <p:nvSpPr>
          <p:cNvPr id="3" name="Titel 2"/>
          <p:cNvSpPr>
            <a:spLocks noGrp="1"/>
          </p:cNvSpPr>
          <p:nvPr>
            <p:ph type="title"/>
          </p:nvPr>
        </p:nvSpPr>
        <p:spPr/>
        <p:txBody>
          <a:bodyPr>
            <a:normAutofit/>
          </a:bodyPr>
          <a:lstStyle/>
          <a:p>
            <a:r>
              <a:rPr lang="en-US" dirty="0" smtClean="0"/>
              <a:t>Numeri 21: De </a:t>
            </a:r>
            <a:r>
              <a:rPr lang="en-US" dirty="0" err="1" smtClean="0"/>
              <a:t>Koperen</a:t>
            </a:r>
            <a:r>
              <a:rPr lang="en-US" dirty="0" smtClean="0"/>
              <a:t> Slang</a:t>
            </a:r>
            <a:endParaRPr lang="nl-NL" dirty="0"/>
          </a:p>
        </p:txBody>
      </p:sp>
      <p:sp>
        <p:nvSpPr>
          <p:cNvPr id="7" name="Tekstvak 6"/>
          <p:cNvSpPr txBox="1"/>
          <p:nvPr/>
        </p:nvSpPr>
        <p:spPr>
          <a:xfrm>
            <a:off x="457200" y="3048000"/>
            <a:ext cx="8382000" cy="313932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b="1" dirty="0" err="1" smtClean="0"/>
              <a:t>Beelden</a:t>
            </a:r>
            <a:r>
              <a:rPr lang="en-US" b="1" dirty="0" smtClean="0"/>
              <a:t> </a:t>
            </a:r>
            <a:r>
              <a:rPr lang="en-US" b="1" dirty="0" err="1" smtClean="0"/>
              <a:t>vanuit</a:t>
            </a:r>
            <a:r>
              <a:rPr lang="en-US" b="1" dirty="0" smtClean="0"/>
              <a:t> </a:t>
            </a:r>
            <a:r>
              <a:rPr lang="en-US" b="1" dirty="0" err="1" smtClean="0"/>
              <a:t>deze</a:t>
            </a:r>
            <a:r>
              <a:rPr lang="en-US" b="1" dirty="0" smtClean="0"/>
              <a:t> </a:t>
            </a:r>
            <a:r>
              <a:rPr lang="en-US" b="1" dirty="0" err="1" smtClean="0"/>
              <a:t>geschiedenis</a:t>
            </a:r>
            <a:r>
              <a:rPr lang="en-US" b="1" dirty="0" smtClean="0"/>
              <a:t>  die </a:t>
            </a:r>
            <a:r>
              <a:rPr lang="en-US" b="1" dirty="0" err="1" smtClean="0"/>
              <a:t>verwijzen</a:t>
            </a:r>
            <a:r>
              <a:rPr lang="en-US" b="1" dirty="0" smtClean="0"/>
              <a:t> </a:t>
            </a:r>
            <a:r>
              <a:rPr lang="en-US" b="1" dirty="0" err="1" smtClean="0"/>
              <a:t>naar</a:t>
            </a:r>
            <a:r>
              <a:rPr lang="en-US" b="1" dirty="0" smtClean="0"/>
              <a:t> </a:t>
            </a:r>
            <a:r>
              <a:rPr lang="en-US" b="1" dirty="0" err="1" smtClean="0"/>
              <a:t>Jezus</a:t>
            </a:r>
            <a:r>
              <a:rPr lang="en-US" b="1" dirty="0" smtClean="0"/>
              <a:t>:</a:t>
            </a:r>
          </a:p>
          <a:p>
            <a:endParaRPr lang="en-US" dirty="0" smtClean="0"/>
          </a:p>
          <a:p>
            <a:pPr>
              <a:buFont typeface="Arial" pitchFamily="34" charset="0"/>
              <a:buChar char="•"/>
            </a:pPr>
            <a:r>
              <a:rPr lang="en-US" b="1" dirty="0" smtClean="0">
                <a:solidFill>
                  <a:srgbClr val="002060"/>
                </a:solidFill>
              </a:rPr>
              <a:t>De </a:t>
            </a:r>
            <a:r>
              <a:rPr lang="en-US" b="1" dirty="0" err="1" smtClean="0">
                <a:solidFill>
                  <a:srgbClr val="002060"/>
                </a:solidFill>
              </a:rPr>
              <a:t>slangen</a:t>
            </a:r>
            <a:r>
              <a:rPr lang="en-US" b="1" dirty="0" smtClean="0">
                <a:solidFill>
                  <a:srgbClr val="002060"/>
                </a:solidFill>
              </a:rPr>
              <a:t> </a:t>
            </a:r>
            <a:r>
              <a:rPr lang="en-US" b="1" dirty="0" err="1" smtClean="0">
                <a:solidFill>
                  <a:srgbClr val="002060"/>
                </a:solidFill>
              </a:rPr>
              <a:t>waren</a:t>
            </a:r>
            <a:r>
              <a:rPr lang="en-US" b="1" dirty="0" smtClean="0">
                <a:solidFill>
                  <a:srgbClr val="002060"/>
                </a:solidFill>
              </a:rPr>
              <a:t> </a:t>
            </a:r>
            <a:r>
              <a:rPr lang="en-US" b="1" dirty="0" err="1" smtClean="0">
                <a:solidFill>
                  <a:srgbClr val="002060"/>
                </a:solidFill>
              </a:rPr>
              <a:t>een</a:t>
            </a:r>
            <a:r>
              <a:rPr lang="en-US" b="1" dirty="0" smtClean="0">
                <a:solidFill>
                  <a:srgbClr val="002060"/>
                </a:solidFill>
              </a:rPr>
              <a:t> </a:t>
            </a:r>
            <a:r>
              <a:rPr lang="en-US" b="1" dirty="0" err="1" smtClean="0">
                <a:solidFill>
                  <a:srgbClr val="002060"/>
                </a:solidFill>
              </a:rPr>
              <a:t>straf</a:t>
            </a:r>
            <a:r>
              <a:rPr lang="en-US" b="1" dirty="0" smtClean="0">
                <a:solidFill>
                  <a:srgbClr val="002060"/>
                </a:solidFill>
              </a:rPr>
              <a:t> op </a:t>
            </a:r>
            <a:r>
              <a:rPr lang="en-US" b="1" dirty="0" err="1" smtClean="0">
                <a:solidFill>
                  <a:srgbClr val="002060"/>
                </a:solidFill>
              </a:rPr>
              <a:t>ondankbaarheid</a:t>
            </a:r>
            <a:r>
              <a:rPr lang="en-US" b="1" dirty="0" smtClean="0">
                <a:solidFill>
                  <a:srgbClr val="002060"/>
                </a:solidFill>
              </a:rPr>
              <a:t>. </a:t>
            </a:r>
            <a:r>
              <a:rPr lang="en-US" b="1" dirty="0" err="1" smtClean="0">
                <a:solidFill>
                  <a:srgbClr val="002060"/>
                </a:solidFill>
              </a:rPr>
              <a:t>Ze</a:t>
            </a:r>
            <a:r>
              <a:rPr lang="en-US" b="1" dirty="0" smtClean="0">
                <a:solidFill>
                  <a:srgbClr val="002060"/>
                </a:solidFill>
              </a:rPr>
              <a:t> </a:t>
            </a:r>
            <a:r>
              <a:rPr lang="en-US" b="1" dirty="0" err="1" smtClean="0">
                <a:solidFill>
                  <a:srgbClr val="002060"/>
                </a:solidFill>
              </a:rPr>
              <a:t>vergiftigden</a:t>
            </a:r>
            <a:r>
              <a:rPr lang="en-US" b="1" dirty="0" smtClean="0">
                <a:solidFill>
                  <a:srgbClr val="002060"/>
                </a:solidFill>
              </a:rPr>
              <a:t> hen met </a:t>
            </a:r>
            <a:r>
              <a:rPr lang="en-US" b="1" dirty="0" err="1" smtClean="0">
                <a:solidFill>
                  <a:srgbClr val="002060"/>
                </a:solidFill>
              </a:rPr>
              <a:t>dodelijk</a:t>
            </a:r>
            <a:r>
              <a:rPr lang="en-US" b="1" dirty="0" smtClean="0">
                <a:solidFill>
                  <a:srgbClr val="002060"/>
                </a:solidFill>
              </a:rPr>
              <a:t> gif.</a:t>
            </a:r>
          </a:p>
          <a:p>
            <a:r>
              <a:rPr lang="en-US" dirty="0" smtClean="0"/>
              <a:t>  (</a:t>
            </a:r>
            <a:r>
              <a:rPr lang="en-US" dirty="0" err="1" smtClean="0"/>
              <a:t>beeld</a:t>
            </a:r>
            <a:r>
              <a:rPr lang="en-US" dirty="0" smtClean="0"/>
              <a:t> van </a:t>
            </a:r>
            <a:r>
              <a:rPr lang="en-US" dirty="0" err="1" smtClean="0"/>
              <a:t>satan</a:t>
            </a:r>
            <a:r>
              <a:rPr lang="en-US" dirty="0" smtClean="0"/>
              <a:t> die </a:t>
            </a:r>
            <a:r>
              <a:rPr lang="en-US" dirty="0" err="1" smtClean="0"/>
              <a:t>ons</a:t>
            </a:r>
            <a:r>
              <a:rPr lang="en-US" dirty="0" smtClean="0"/>
              <a:t> </a:t>
            </a:r>
            <a:r>
              <a:rPr lang="en-US" dirty="0" err="1" smtClean="0"/>
              <a:t>vergiftigd</a:t>
            </a:r>
            <a:r>
              <a:rPr lang="en-US" dirty="0" smtClean="0"/>
              <a:t> </a:t>
            </a:r>
            <a:r>
              <a:rPr lang="en-US" dirty="0" err="1" smtClean="0"/>
              <a:t>heeft</a:t>
            </a:r>
            <a:r>
              <a:rPr lang="en-US" dirty="0" smtClean="0"/>
              <a:t> met sin-virus)</a:t>
            </a:r>
          </a:p>
          <a:p>
            <a:pPr>
              <a:buFont typeface="Arial" pitchFamily="34" charset="0"/>
              <a:buChar char="•"/>
            </a:pPr>
            <a:endParaRPr lang="en-US" dirty="0" smtClean="0"/>
          </a:p>
          <a:p>
            <a:pPr>
              <a:buFont typeface="Arial" pitchFamily="34" charset="0"/>
              <a:buChar char="•"/>
            </a:pPr>
            <a:r>
              <a:rPr lang="en-US" b="1" dirty="0" smtClean="0">
                <a:solidFill>
                  <a:srgbClr val="002060"/>
                </a:solidFill>
              </a:rPr>
              <a:t>De </a:t>
            </a:r>
            <a:r>
              <a:rPr lang="en-US" b="1" dirty="0" err="1" smtClean="0">
                <a:solidFill>
                  <a:srgbClr val="002060"/>
                </a:solidFill>
              </a:rPr>
              <a:t>Israelieten</a:t>
            </a:r>
            <a:r>
              <a:rPr lang="en-US" b="1" dirty="0" smtClean="0">
                <a:solidFill>
                  <a:srgbClr val="002060"/>
                </a:solidFill>
              </a:rPr>
              <a:t> </a:t>
            </a:r>
            <a:r>
              <a:rPr lang="en-US" b="1" dirty="0" err="1" smtClean="0">
                <a:solidFill>
                  <a:srgbClr val="002060"/>
                </a:solidFill>
              </a:rPr>
              <a:t>hoefden</a:t>
            </a:r>
            <a:r>
              <a:rPr lang="en-US" b="1" dirty="0" smtClean="0">
                <a:solidFill>
                  <a:srgbClr val="002060"/>
                </a:solidFill>
              </a:rPr>
              <a:t> de slag </a:t>
            </a:r>
            <a:r>
              <a:rPr lang="en-US" b="1" dirty="0" err="1" smtClean="0">
                <a:solidFill>
                  <a:srgbClr val="002060"/>
                </a:solidFill>
              </a:rPr>
              <a:t>niet</a:t>
            </a:r>
            <a:r>
              <a:rPr lang="en-US" b="1" dirty="0" smtClean="0">
                <a:solidFill>
                  <a:srgbClr val="002060"/>
                </a:solidFill>
              </a:rPr>
              <a:t> </a:t>
            </a:r>
            <a:r>
              <a:rPr lang="en-US" b="1" dirty="0" err="1" smtClean="0">
                <a:solidFill>
                  <a:srgbClr val="002060"/>
                </a:solidFill>
              </a:rPr>
              <a:t>aan</a:t>
            </a:r>
            <a:r>
              <a:rPr lang="en-US" b="1" dirty="0" smtClean="0">
                <a:solidFill>
                  <a:srgbClr val="002060"/>
                </a:solidFill>
              </a:rPr>
              <a:t> te </a:t>
            </a:r>
            <a:r>
              <a:rPr lang="en-US" b="1" dirty="0" err="1" smtClean="0">
                <a:solidFill>
                  <a:srgbClr val="002060"/>
                </a:solidFill>
              </a:rPr>
              <a:t>raken</a:t>
            </a:r>
            <a:r>
              <a:rPr lang="en-US" b="1" dirty="0" smtClean="0">
                <a:solidFill>
                  <a:srgbClr val="002060"/>
                </a:solidFill>
              </a:rPr>
              <a:t> of </a:t>
            </a:r>
            <a:r>
              <a:rPr lang="en-US" b="1" dirty="0" err="1" smtClean="0">
                <a:solidFill>
                  <a:srgbClr val="002060"/>
                </a:solidFill>
              </a:rPr>
              <a:t>uren</a:t>
            </a:r>
            <a:r>
              <a:rPr lang="en-US" b="1" dirty="0" smtClean="0">
                <a:solidFill>
                  <a:srgbClr val="002060"/>
                </a:solidFill>
              </a:rPr>
              <a:t> te bidden, </a:t>
            </a:r>
            <a:r>
              <a:rPr lang="en-US" b="1" dirty="0" err="1" smtClean="0">
                <a:solidFill>
                  <a:srgbClr val="002060"/>
                </a:solidFill>
              </a:rPr>
              <a:t>maar</a:t>
            </a:r>
            <a:r>
              <a:rPr lang="en-US" b="1" dirty="0" smtClean="0">
                <a:solidFill>
                  <a:srgbClr val="002060"/>
                </a:solidFill>
              </a:rPr>
              <a:t> </a:t>
            </a:r>
            <a:r>
              <a:rPr lang="en-US" b="1" dirty="0" err="1" smtClean="0">
                <a:solidFill>
                  <a:srgbClr val="002060"/>
                </a:solidFill>
              </a:rPr>
              <a:t>ze</a:t>
            </a:r>
            <a:r>
              <a:rPr lang="en-US" b="1" dirty="0" smtClean="0">
                <a:solidFill>
                  <a:srgbClr val="002060"/>
                </a:solidFill>
              </a:rPr>
              <a:t> </a:t>
            </a:r>
            <a:r>
              <a:rPr lang="en-US" b="1" dirty="0" err="1" smtClean="0">
                <a:solidFill>
                  <a:srgbClr val="002060"/>
                </a:solidFill>
              </a:rPr>
              <a:t>hoefden</a:t>
            </a:r>
            <a:r>
              <a:rPr lang="en-US" b="1" dirty="0" smtClean="0">
                <a:solidFill>
                  <a:srgbClr val="002060"/>
                </a:solidFill>
              </a:rPr>
              <a:t>  </a:t>
            </a:r>
          </a:p>
          <a:p>
            <a:r>
              <a:rPr lang="en-US" b="1" dirty="0" smtClean="0">
                <a:solidFill>
                  <a:srgbClr val="002060"/>
                </a:solidFill>
              </a:rPr>
              <a:t> </a:t>
            </a:r>
            <a:r>
              <a:rPr lang="en-US" b="1" dirty="0" err="1" smtClean="0">
                <a:solidFill>
                  <a:srgbClr val="002060"/>
                </a:solidFill>
              </a:rPr>
              <a:t>alleen</a:t>
            </a:r>
            <a:r>
              <a:rPr lang="en-US" b="1" dirty="0" smtClean="0">
                <a:solidFill>
                  <a:srgbClr val="002060"/>
                </a:solidFill>
              </a:rPr>
              <a:t> </a:t>
            </a:r>
            <a:r>
              <a:rPr lang="en-US" b="1" dirty="0" err="1" smtClean="0">
                <a:solidFill>
                  <a:srgbClr val="002060"/>
                </a:solidFill>
              </a:rPr>
              <a:t>maar</a:t>
            </a:r>
            <a:r>
              <a:rPr lang="en-US" b="1" dirty="0" smtClean="0">
                <a:solidFill>
                  <a:srgbClr val="002060"/>
                </a:solidFill>
              </a:rPr>
              <a:t> te </a:t>
            </a:r>
            <a:r>
              <a:rPr lang="en-US" b="1" dirty="0" err="1" smtClean="0">
                <a:solidFill>
                  <a:srgbClr val="002060"/>
                </a:solidFill>
              </a:rPr>
              <a:t>kijken</a:t>
            </a:r>
            <a:r>
              <a:rPr lang="en-US" b="1" dirty="0" smtClean="0">
                <a:solidFill>
                  <a:srgbClr val="002060"/>
                </a:solidFill>
              </a:rPr>
              <a:t>. </a:t>
            </a:r>
            <a:r>
              <a:rPr lang="en-US" b="1" dirty="0" err="1" smtClean="0">
                <a:solidFill>
                  <a:srgbClr val="002060"/>
                </a:solidFill>
              </a:rPr>
              <a:t>Kijken</a:t>
            </a:r>
            <a:r>
              <a:rPr lang="en-US" b="1" dirty="0" smtClean="0">
                <a:solidFill>
                  <a:srgbClr val="002060"/>
                </a:solidFill>
              </a:rPr>
              <a:t> </a:t>
            </a:r>
            <a:r>
              <a:rPr lang="en-US" b="1" dirty="0" err="1" smtClean="0">
                <a:solidFill>
                  <a:srgbClr val="002060"/>
                </a:solidFill>
              </a:rPr>
              <a:t>bracht</a:t>
            </a:r>
            <a:r>
              <a:rPr lang="en-US" b="1" dirty="0" smtClean="0">
                <a:solidFill>
                  <a:srgbClr val="002060"/>
                </a:solidFill>
              </a:rPr>
              <a:t> nieuw </a:t>
            </a:r>
            <a:r>
              <a:rPr lang="en-US" b="1" dirty="0" err="1" smtClean="0">
                <a:solidFill>
                  <a:srgbClr val="002060"/>
                </a:solidFill>
              </a:rPr>
              <a:t>leven</a:t>
            </a:r>
            <a:r>
              <a:rPr lang="en-US" b="1" dirty="0" smtClean="0">
                <a:solidFill>
                  <a:srgbClr val="002060"/>
                </a:solidFill>
              </a:rPr>
              <a:t>.</a:t>
            </a:r>
          </a:p>
          <a:p>
            <a:r>
              <a:rPr lang="en-US" dirty="0" smtClean="0"/>
              <a:t> (</a:t>
            </a:r>
            <a:r>
              <a:rPr lang="en-US" dirty="0" err="1" smtClean="0"/>
              <a:t>beeld</a:t>
            </a:r>
            <a:r>
              <a:rPr lang="en-US" dirty="0" smtClean="0"/>
              <a:t> van de </a:t>
            </a:r>
            <a:r>
              <a:rPr lang="en-US" dirty="0" err="1" smtClean="0"/>
              <a:t>redding</a:t>
            </a:r>
            <a:r>
              <a:rPr lang="en-US" dirty="0" smtClean="0"/>
              <a:t>: Door </a:t>
            </a:r>
            <a:r>
              <a:rPr lang="en-US" dirty="0" err="1" smtClean="0"/>
              <a:t>een</a:t>
            </a:r>
            <a:r>
              <a:rPr lang="en-US" dirty="0" smtClean="0"/>
              <a:t> </a:t>
            </a:r>
            <a:r>
              <a:rPr lang="en-US" dirty="0" err="1" smtClean="0"/>
              <a:t>blik</a:t>
            </a:r>
            <a:r>
              <a:rPr lang="en-US" dirty="0" smtClean="0"/>
              <a:t> op het </a:t>
            </a:r>
            <a:r>
              <a:rPr lang="en-US" dirty="0" err="1" smtClean="0"/>
              <a:t>kruis</a:t>
            </a:r>
            <a:r>
              <a:rPr lang="en-US" dirty="0" smtClean="0"/>
              <a:t> is </a:t>
            </a:r>
            <a:r>
              <a:rPr lang="en-US" dirty="0" err="1" smtClean="0"/>
              <a:t>er</a:t>
            </a:r>
            <a:r>
              <a:rPr lang="en-US" dirty="0" smtClean="0"/>
              <a:t> </a:t>
            </a:r>
            <a:r>
              <a:rPr lang="en-US" dirty="0" err="1" smtClean="0"/>
              <a:t>leven</a:t>
            </a:r>
            <a:r>
              <a:rPr lang="en-US" dirty="0" smtClean="0"/>
              <a:t> en </a:t>
            </a:r>
            <a:r>
              <a:rPr lang="en-US" dirty="0" err="1" smtClean="0"/>
              <a:t>vrede</a:t>
            </a:r>
            <a:r>
              <a:rPr lang="en-US" dirty="0" smtClean="0"/>
              <a:t>)</a:t>
            </a:r>
          </a:p>
          <a:p>
            <a:pPr>
              <a:buFont typeface="Arial" pitchFamily="34" charset="0"/>
              <a:buChar char="•"/>
            </a:pPr>
            <a:endParaRPr lang="en-US" dirty="0" smtClean="0"/>
          </a:p>
          <a:p>
            <a:pPr>
              <a:buFont typeface="Arial" pitchFamily="34" charset="0"/>
              <a:buChar char="•"/>
            </a:pPr>
            <a:r>
              <a:rPr lang="en-US" b="1" dirty="0" smtClean="0">
                <a:solidFill>
                  <a:srgbClr val="002060"/>
                </a:solidFill>
              </a:rPr>
              <a:t>De Slang </a:t>
            </a:r>
            <a:r>
              <a:rPr lang="en-US" b="1" dirty="0" err="1" smtClean="0">
                <a:solidFill>
                  <a:srgbClr val="002060"/>
                </a:solidFill>
              </a:rPr>
              <a:t>moest</a:t>
            </a:r>
            <a:r>
              <a:rPr lang="en-US" b="1" dirty="0" smtClean="0">
                <a:solidFill>
                  <a:srgbClr val="002060"/>
                </a:solidFill>
              </a:rPr>
              <a:t> </a:t>
            </a:r>
            <a:r>
              <a:rPr lang="en-US" b="1" dirty="0" err="1" smtClean="0">
                <a:solidFill>
                  <a:srgbClr val="002060"/>
                </a:solidFill>
              </a:rPr>
              <a:t>hoog</a:t>
            </a:r>
            <a:r>
              <a:rPr lang="en-US" b="1" dirty="0" smtClean="0">
                <a:solidFill>
                  <a:srgbClr val="002060"/>
                </a:solidFill>
              </a:rPr>
              <a:t> </a:t>
            </a:r>
            <a:r>
              <a:rPr lang="en-US" b="1" dirty="0" err="1" smtClean="0">
                <a:solidFill>
                  <a:srgbClr val="002060"/>
                </a:solidFill>
              </a:rPr>
              <a:t>opgeheven</a:t>
            </a:r>
            <a:r>
              <a:rPr lang="en-US" b="1" dirty="0" smtClean="0">
                <a:solidFill>
                  <a:srgbClr val="002060"/>
                </a:solidFill>
              </a:rPr>
              <a:t> </a:t>
            </a:r>
            <a:r>
              <a:rPr lang="en-US" b="1" dirty="0" err="1" smtClean="0">
                <a:solidFill>
                  <a:srgbClr val="002060"/>
                </a:solidFill>
              </a:rPr>
              <a:t>worden</a:t>
            </a:r>
            <a:r>
              <a:rPr lang="en-US" b="1" dirty="0" smtClean="0">
                <a:solidFill>
                  <a:srgbClr val="002060"/>
                </a:solidFill>
              </a:rPr>
              <a:t> op </a:t>
            </a:r>
            <a:r>
              <a:rPr lang="en-US" b="1" dirty="0" err="1" smtClean="0">
                <a:solidFill>
                  <a:srgbClr val="002060"/>
                </a:solidFill>
              </a:rPr>
              <a:t>een</a:t>
            </a:r>
            <a:r>
              <a:rPr lang="en-US" b="1" dirty="0" smtClean="0">
                <a:solidFill>
                  <a:srgbClr val="002060"/>
                </a:solidFill>
              </a:rPr>
              <a:t> </a:t>
            </a:r>
            <a:r>
              <a:rPr lang="en-US" b="1" dirty="0" err="1" smtClean="0">
                <a:solidFill>
                  <a:srgbClr val="002060"/>
                </a:solidFill>
              </a:rPr>
              <a:t>stok</a:t>
            </a:r>
            <a:r>
              <a:rPr lang="en-US" b="1" dirty="0" smtClean="0">
                <a:solidFill>
                  <a:srgbClr val="002060"/>
                </a:solidFill>
              </a:rPr>
              <a:t>, </a:t>
            </a:r>
            <a:r>
              <a:rPr lang="en-US" b="1" dirty="0" err="1" smtClean="0">
                <a:solidFill>
                  <a:srgbClr val="002060"/>
                </a:solidFill>
              </a:rPr>
              <a:t>zodat</a:t>
            </a:r>
            <a:r>
              <a:rPr lang="en-US" b="1" dirty="0" smtClean="0">
                <a:solidFill>
                  <a:srgbClr val="002060"/>
                </a:solidFill>
              </a:rPr>
              <a:t> </a:t>
            </a:r>
            <a:r>
              <a:rPr lang="en-US" b="1" dirty="0" err="1" smtClean="0">
                <a:solidFill>
                  <a:srgbClr val="002060"/>
                </a:solidFill>
              </a:rPr>
              <a:t>iedereen</a:t>
            </a:r>
            <a:r>
              <a:rPr lang="en-US" b="1" dirty="0" smtClean="0">
                <a:solidFill>
                  <a:srgbClr val="002060"/>
                </a:solidFill>
              </a:rPr>
              <a:t> het </a:t>
            </a:r>
            <a:r>
              <a:rPr lang="en-US" b="1" dirty="0" err="1" smtClean="0">
                <a:solidFill>
                  <a:srgbClr val="002060"/>
                </a:solidFill>
              </a:rPr>
              <a:t>kon</a:t>
            </a:r>
            <a:r>
              <a:rPr lang="en-US" b="1" dirty="0" smtClean="0">
                <a:solidFill>
                  <a:srgbClr val="002060"/>
                </a:solidFill>
              </a:rPr>
              <a:t> </a:t>
            </a:r>
            <a:r>
              <a:rPr lang="en-US" b="1" dirty="0" err="1" smtClean="0">
                <a:solidFill>
                  <a:srgbClr val="002060"/>
                </a:solidFill>
              </a:rPr>
              <a:t>zien</a:t>
            </a:r>
            <a:r>
              <a:rPr lang="en-US" b="1" dirty="0" smtClean="0">
                <a:solidFill>
                  <a:srgbClr val="002060"/>
                </a:solidFill>
              </a:rPr>
              <a:t>.</a:t>
            </a:r>
          </a:p>
          <a:p>
            <a:r>
              <a:rPr lang="en-US" dirty="0" smtClean="0"/>
              <a:t> (</a:t>
            </a:r>
            <a:r>
              <a:rPr lang="en-US" dirty="0" err="1" smtClean="0"/>
              <a:t>beeld</a:t>
            </a:r>
            <a:r>
              <a:rPr lang="en-US" dirty="0" smtClean="0"/>
              <a:t> van </a:t>
            </a:r>
            <a:r>
              <a:rPr lang="en-US" dirty="0" err="1" smtClean="0"/>
              <a:t>een</a:t>
            </a:r>
            <a:r>
              <a:rPr lang="en-US" dirty="0" smtClean="0"/>
              <a:t> evangelist: </a:t>
            </a:r>
            <a:r>
              <a:rPr lang="en-US" dirty="0" err="1" smtClean="0"/>
              <a:t>Christus</a:t>
            </a:r>
            <a:r>
              <a:rPr lang="en-US" dirty="0" smtClean="0"/>
              <a:t> </a:t>
            </a:r>
            <a:r>
              <a:rPr lang="en-US" dirty="0" err="1" smtClean="0"/>
              <a:t>verhogen</a:t>
            </a:r>
            <a:r>
              <a:rPr lang="en-US" dirty="0" smtClean="0"/>
              <a:t>, </a:t>
            </a:r>
            <a:r>
              <a:rPr lang="en-US" dirty="0" err="1" smtClean="0"/>
              <a:t>zodat</a:t>
            </a:r>
            <a:r>
              <a:rPr lang="en-US" dirty="0" smtClean="0"/>
              <a:t> </a:t>
            </a:r>
            <a:r>
              <a:rPr lang="en-US" dirty="0" err="1" smtClean="0"/>
              <a:t>een</a:t>
            </a:r>
            <a:r>
              <a:rPr lang="en-US" dirty="0" smtClean="0"/>
              <a:t> </a:t>
            </a:r>
            <a:r>
              <a:rPr lang="en-US" dirty="0" err="1" smtClean="0"/>
              <a:t>ieder</a:t>
            </a:r>
            <a:r>
              <a:rPr lang="en-US" dirty="0" smtClean="0"/>
              <a:t> Hem </a:t>
            </a:r>
            <a:r>
              <a:rPr lang="en-US" dirty="0" err="1" smtClean="0"/>
              <a:t>kan</a:t>
            </a:r>
            <a:r>
              <a:rPr lang="en-US" dirty="0" smtClean="0"/>
              <a:t> </a:t>
            </a:r>
            <a:r>
              <a:rPr lang="en-US" dirty="0" err="1" smtClean="0"/>
              <a:t>zien</a:t>
            </a:r>
            <a:r>
              <a:rPr lang="en-US" dirty="0" smtClean="0"/>
              <a:t>.</a:t>
            </a:r>
            <a:endParaRPr lang="nl-NL" dirty="0"/>
          </a:p>
        </p:txBody>
      </p:sp>
      <p:sp>
        <p:nvSpPr>
          <p:cNvPr id="10" name="Rechthoek 9"/>
          <p:cNvSpPr/>
          <p:nvPr/>
        </p:nvSpPr>
        <p:spPr>
          <a:xfrm>
            <a:off x="2514600" y="381000"/>
            <a:ext cx="5410200" cy="369332"/>
          </a:xfrm>
          <a:prstGeom prst="rect">
            <a:avLst/>
          </a:prstGeom>
        </p:spPr>
        <p:txBody>
          <a:bodyPr wrap="square">
            <a:spAutoFit/>
          </a:bodyPr>
          <a:lstStyle/>
          <a:p>
            <a:r>
              <a:rPr lang="en-US" dirty="0" err="1" smtClean="0"/>
              <a:t>Zie</a:t>
            </a:r>
            <a:r>
              <a:rPr lang="en-US" dirty="0" smtClean="0"/>
              <a:t> het Lam Gods </a:t>
            </a:r>
            <a:r>
              <a:rPr lang="en-US" dirty="0" err="1" smtClean="0"/>
              <a:t>dat</a:t>
            </a:r>
            <a:r>
              <a:rPr lang="en-US" dirty="0" smtClean="0"/>
              <a:t> de </a:t>
            </a:r>
            <a:r>
              <a:rPr lang="en-US" dirty="0" err="1" smtClean="0"/>
              <a:t>zonde</a:t>
            </a:r>
            <a:r>
              <a:rPr lang="en-US" dirty="0" smtClean="0"/>
              <a:t> der </a:t>
            </a:r>
            <a:r>
              <a:rPr lang="en-US" dirty="0" err="1" smtClean="0"/>
              <a:t>wereld</a:t>
            </a:r>
            <a:r>
              <a:rPr lang="en-US" dirty="0" smtClean="0"/>
              <a:t> </a:t>
            </a:r>
            <a:r>
              <a:rPr lang="en-US" dirty="0" err="1" smtClean="0"/>
              <a:t>wegneemt</a:t>
            </a:r>
            <a:r>
              <a:rPr lang="en-US" dirty="0" smtClean="0"/>
              <a:t>!</a:t>
            </a:r>
            <a:endParaRPr lang="nl-NL" dirty="0"/>
          </a:p>
        </p:txBody>
      </p:sp>
    </p:spTree>
  </p:cSld>
  <p:clrMapOvr>
    <a:masterClrMapping/>
  </p:clrMapOvr>
  <p:transition spd="slow">
    <p:plus/>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2" name="Picture 6" descr="http://www.workersforjesus.com/tisjeric.jpg"/>
          <p:cNvPicPr>
            <a:picLocks noChangeAspect="1" noChangeArrowheads="1"/>
          </p:cNvPicPr>
          <p:nvPr/>
        </p:nvPicPr>
        <p:blipFill>
          <a:blip r:embed="rId3" cstate="print"/>
          <a:srcRect l="2316" t="4706" r="4044" b="17892"/>
          <a:stretch>
            <a:fillRect/>
          </a:stretch>
        </p:blipFill>
        <p:spPr bwMode="auto">
          <a:xfrm>
            <a:off x="0" y="0"/>
            <a:ext cx="9144000" cy="5410200"/>
          </a:xfrm>
          <a:prstGeom prst="rect">
            <a:avLst/>
          </a:prstGeom>
          <a:noFill/>
        </p:spPr>
      </p:pic>
      <p:sp>
        <p:nvSpPr>
          <p:cNvPr id="2" name="Tijdelijke aanduiding voor tekst 1"/>
          <p:cNvSpPr>
            <a:spLocks noGrp="1"/>
          </p:cNvSpPr>
          <p:nvPr>
            <p:ph type="body" idx="1"/>
          </p:nvPr>
        </p:nvSpPr>
        <p:spPr/>
        <p:txBody>
          <a:bodyPr>
            <a:normAutofit/>
          </a:bodyPr>
          <a:lstStyle/>
          <a:p>
            <a:endParaRPr lang="en-US" dirty="0" smtClean="0"/>
          </a:p>
          <a:p>
            <a:endParaRPr lang="nl-NL" dirty="0"/>
          </a:p>
        </p:txBody>
      </p:sp>
      <p:sp>
        <p:nvSpPr>
          <p:cNvPr id="3" name="Titel 2"/>
          <p:cNvSpPr>
            <a:spLocks noGrp="1"/>
          </p:cNvSpPr>
          <p:nvPr>
            <p:ph type="title"/>
          </p:nvPr>
        </p:nvSpPr>
        <p:spPr>
          <a:xfrm>
            <a:off x="1981200" y="76200"/>
            <a:ext cx="4724400" cy="76200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dirty="0" smtClean="0"/>
              <a:t>Numeri 27:17 Jozua</a:t>
            </a:r>
            <a:endParaRPr lang="nl-NL" dirty="0"/>
          </a:p>
        </p:txBody>
      </p:sp>
      <p:sp>
        <p:nvSpPr>
          <p:cNvPr id="7" name="Tekstvak 6"/>
          <p:cNvSpPr txBox="1"/>
          <p:nvPr/>
        </p:nvSpPr>
        <p:spPr>
          <a:xfrm>
            <a:off x="0" y="3429000"/>
            <a:ext cx="9144000" cy="3416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b="1" dirty="0" smtClean="0">
                <a:solidFill>
                  <a:schemeClr val="bg1"/>
                </a:solidFill>
              </a:rPr>
              <a:t> </a:t>
            </a:r>
            <a:r>
              <a:rPr lang="en-US" b="1" dirty="0" err="1" smtClean="0">
                <a:solidFill>
                  <a:schemeClr val="bg1"/>
                </a:solidFill>
              </a:rPr>
              <a:t>Toen</a:t>
            </a:r>
            <a:r>
              <a:rPr lang="en-US" b="1" dirty="0" smtClean="0">
                <a:solidFill>
                  <a:schemeClr val="bg1"/>
                </a:solidFill>
              </a:rPr>
              <a:t> Mozes </a:t>
            </a:r>
            <a:r>
              <a:rPr lang="en-US" b="1" dirty="0" smtClean="0">
                <a:solidFill>
                  <a:srgbClr val="002060"/>
                </a:solidFill>
              </a:rPr>
              <a:t>(type van de wet) </a:t>
            </a:r>
            <a:r>
              <a:rPr lang="en-US" b="1" dirty="0" err="1" smtClean="0">
                <a:solidFill>
                  <a:schemeClr val="bg1"/>
                </a:solidFill>
              </a:rPr>
              <a:t>stierf</a:t>
            </a:r>
            <a:r>
              <a:rPr lang="en-US" b="1" dirty="0" smtClean="0">
                <a:solidFill>
                  <a:schemeClr val="bg1"/>
                </a:solidFill>
              </a:rPr>
              <a:t>, </a:t>
            </a:r>
            <a:r>
              <a:rPr lang="en-US" b="1" dirty="0" err="1" smtClean="0">
                <a:solidFill>
                  <a:schemeClr val="bg1"/>
                </a:solidFill>
              </a:rPr>
              <a:t>kon</a:t>
            </a:r>
            <a:r>
              <a:rPr lang="en-US" b="1" dirty="0" smtClean="0">
                <a:solidFill>
                  <a:schemeClr val="bg1"/>
                </a:solidFill>
              </a:rPr>
              <a:t> het werk van Jozua </a:t>
            </a:r>
            <a:r>
              <a:rPr lang="en-US" b="1" dirty="0" err="1" smtClean="0">
                <a:solidFill>
                  <a:schemeClr val="bg1"/>
                </a:solidFill>
              </a:rPr>
              <a:t>beginnen</a:t>
            </a:r>
            <a:r>
              <a:rPr lang="en-US" b="1" dirty="0" smtClean="0">
                <a:solidFill>
                  <a:schemeClr val="bg1"/>
                </a:solidFill>
              </a:rPr>
              <a:t> </a:t>
            </a:r>
            <a:r>
              <a:rPr lang="en-US" b="1" dirty="0" smtClean="0">
                <a:solidFill>
                  <a:srgbClr val="002060"/>
                </a:solidFill>
              </a:rPr>
              <a:t>(type van </a:t>
            </a:r>
            <a:r>
              <a:rPr lang="en-US" b="1" dirty="0" err="1" smtClean="0">
                <a:solidFill>
                  <a:srgbClr val="002060"/>
                </a:solidFill>
              </a:rPr>
              <a:t>Jezus</a:t>
            </a:r>
            <a:r>
              <a:rPr lang="en-US" b="1" dirty="0" smtClean="0">
                <a:solidFill>
                  <a:srgbClr val="002060"/>
                </a:solidFill>
              </a:rPr>
              <a:t>. </a:t>
            </a:r>
            <a:r>
              <a:rPr lang="en-US" b="1" dirty="0" smtClean="0">
                <a:solidFill>
                  <a:schemeClr val="bg1"/>
                </a:solidFill>
              </a:rPr>
              <a:t>Jozua </a:t>
            </a:r>
            <a:r>
              <a:rPr lang="en-US" b="1" dirty="0" err="1" smtClean="0">
                <a:solidFill>
                  <a:schemeClr val="bg1"/>
                </a:solidFill>
              </a:rPr>
              <a:t>bracht</a:t>
            </a:r>
            <a:r>
              <a:rPr lang="en-US" b="1" dirty="0" smtClean="0">
                <a:solidFill>
                  <a:schemeClr val="bg1"/>
                </a:solidFill>
              </a:rPr>
              <a:t> het </a:t>
            </a:r>
            <a:r>
              <a:rPr lang="en-US" b="1" dirty="0" err="1" smtClean="0">
                <a:solidFill>
                  <a:schemeClr val="bg1"/>
                </a:solidFill>
              </a:rPr>
              <a:t>volk</a:t>
            </a:r>
            <a:r>
              <a:rPr lang="en-US" b="1" dirty="0" smtClean="0">
                <a:solidFill>
                  <a:schemeClr val="bg1"/>
                </a:solidFill>
              </a:rPr>
              <a:t> Israel het </a:t>
            </a:r>
            <a:r>
              <a:rPr lang="en-US" b="1" dirty="0" err="1" smtClean="0">
                <a:solidFill>
                  <a:schemeClr val="bg1"/>
                </a:solidFill>
              </a:rPr>
              <a:t>Beloofde</a:t>
            </a:r>
            <a:r>
              <a:rPr lang="en-US" b="1" dirty="0" smtClean="0">
                <a:solidFill>
                  <a:schemeClr val="bg1"/>
                </a:solidFill>
              </a:rPr>
              <a:t> Land </a:t>
            </a:r>
            <a:r>
              <a:rPr lang="en-US" b="1" dirty="0" smtClean="0">
                <a:solidFill>
                  <a:srgbClr val="002060"/>
                </a:solidFill>
              </a:rPr>
              <a:t>(land van rust, </a:t>
            </a:r>
            <a:r>
              <a:rPr lang="en-US" b="1" dirty="0" err="1" smtClean="0">
                <a:solidFill>
                  <a:srgbClr val="002060"/>
                </a:solidFill>
              </a:rPr>
              <a:t>Joz</a:t>
            </a:r>
            <a:r>
              <a:rPr lang="en-US" b="1" dirty="0" smtClean="0">
                <a:solidFill>
                  <a:srgbClr val="002060"/>
                </a:solidFill>
              </a:rPr>
              <a:t>. 11:23) </a:t>
            </a:r>
            <a:r>
              <a:rPr lang="en-US" b="1" dirty="0" err="1" smtClean="0">
                <a:solidFill>
                  <a:schemeClr val="bg1"/>
                </a:solidFill>
              </a:rPr>
              <a:t>binnen</a:t>
            </a:r>
            <a:r>
              <a:rPr lang="en-US" b="1" dirty="0" smtClean="0">
                <a:solidFill>
                  <a:schemeClr val="bg1"/>
                </a:solidFill>
              </a:rPr>
              <a:t>. </a:t>
            </a:r>
            <a:br>
              <a:rPr lang="en-US" b="1" dirty="0" smtClean="0">
                <a:solidFill>
                  <a:schemeClr val="bg1"/>
                </a:solidFill>
              </a:rPr>
            </a:br>
            <a:r>
              <a:rPr lang="en-US" b="1" dirty="0" smtClean="0">
                <a:solidFill>
                  <a:srgbClr val="002060"/>
                </a:solidFill>
              </a:rPr>
              <a:t/>
            </a:r>
            <a:br>
              <a:rPr lang="en-US" b="1" dirty="0" smtClean="0">
                <a:solidFill>
                  <a:srgbClr val="002060"/>
                </a:solidFill>
              </a:rPr>
            </a:br>
            <a:r>
              <a:rPr lang="en-US" b="1" dirty="0" smtClean="0">
                <a:solidFill>
                  <a:srgbClr val="002060"/>
                </a:solidFill>
              </a:rPr>
              <a:t>Is/</a:t>
            </a:r>
            <a:r>
              <a:rPr lang="en-US" b="1" dirty="0" err="1" smtClean="0">
                <a:solidFill>
                  <a:srgbClr val="002060"/>
                </a:solidFill>
              </a:rPr>
              <a:t>wordt</a:t>
            </a:r>
            <a:r>
              <a:rPr lang="en-US" b="1" dirty="0" smtClean="0">
                <a:solidFill>
                  <a:srgbClr val="002060"/>
                </a:solidFill>
              </a:rPr>
              <a:t> </a:t>
            </a:r>
            <a:r>
              <a:rPr lang="en-US" b="1" dirty="0" err="1" smtClean="0">
                <a:solidFill>
                  <a:srgbClr val="002060"/>
                </a:solidFill>
              </a:rPr>
              <a:t>vervuld</a:t>
            </a:r>
            <a:r>
              <a:rPr lang="en-US" b="1" dirty="0" smtClean="0">
                <a:solidFill>
                  <a:srgbClr val="002060"/>
                </a:solidFill>
              </a:rPr>
              <a:t>:</a:t>
            </a:r>
          </a:p>
          <a:p>
            <a:endParaRPr lang="en-US" b="1" dirty="0" smtClean="0">
              <a:solidFill>
                <a:srgbClr val="002060"/>
              </a:solidFill>
            </a:endParaRPr>
          </a:p>
          <a:p>
            <a:pPr marL="342900" indent="-342900">
              <a:buAutoNum type="alphaLcPeriod"/>
            </a:pPr>
            <a:r>
              <a:rPr lang="en-US" b="1" dirty="0" err="1" smtClean="0">
                <a:solidFill>
                  <a:srgbClr val="002060"/>
                </a:solidFill>
              </a:rPr>
              <a:t>Jezus</a:t>
            </a:r>
            <a:r>
              <a:rPr lang="en-US" b="1" dirty="0" smtClean="0">
                <a:solidFill>
                  <a:srgbClr val="002060"/>
                </a:solidFill>
              </a:rPr>
              <a:t> </a:t>
            </a:r>
            <a:r>
              <a:rPr lang="en-US" b="1" dirty="0" err="1" smtClean="0">
                <a:solidFill>
                  <a:srgbClr val="002060"/>
                </a:solidFill>
              </a:rPr>
              <a:t>brengt</a:t>
            </a:r>
            <a:r>
              <a:rPr lang="en-US" b="1" dirty="0" smtClean="0">
                <a:solidFill>
                  <a:srgbClr val="002060"/>
                </a:solidFill>
              </a:rPr>
              <a:t> </a:t>
            </a:r>
            <a:r>
              <a:rPr lang="en-US" b="1" dirty="0" err="1" smtClean="0">
                <a:solidFill>
                  <a:srgbClr val="002060"/>
                </a:solidFill>
              </a:rPr>
              <a:t>straks</a:t>
            </a:r>
            <a:r>
              <a:rPr lang="en-US" b="1" dirty="0" smtClean="0">
                <a:solidFill>
                  <a:srgbClr val="002060"/>
                </a:solidFill>
              </a:rPr>
              <a:t> heel Israel </a:t>
            </a:r>
            <a:r>
              <a:rPr lang="en-US" b="1" dirty="0" err="1" smtClean="0">
                <a:solidFill>
                  <a:srgbClr val="002060"/>
                </a:solidFill>
              </a:rPr>
              <a:t>weer</a:t>
            </a:r>
            <a:r>
              <a:rPr lang="en-US" b="1" dirty="0" smtClean="0">
                <a:solidFill>
                  <a:srgbClr val="002060"/>
                </a:solidFill>
              </a:rPr>
              <a:t> in Israel (</a:t>
            </a:r>
            <a:r>
              <a:rPr lang="en-US" b="1" dirty="0" err="1" smtClean="0">
                <a:solidFill>
                  <a:srgbClr val="002060"/>
                </a:solidFill>
              </a:rPr>
              <a:t>landbelofte</a:t>
            </a:r>
            <a:r>
              <a:rPr lang="en-US" b="1" dirty="0" smtClean="0">
                <a:solidFill>
                  <a:srgbClr val="002060"/>
                </a:solidFill>
              </a:rPr>
              <a:t> van Genesis).</a:t>
            </a:r>
          </a:p>
          <a:p>
            <a:pPr marL="342900" indent="-342900">
              <a:buAutoNum type="alphaLcPeriod"/>
            </a:pPr>
            <a:r>
              <a:rPr lang="en-US" b="1" dirty="0" err="1" smtClean="0">
                <a:solidFill>
                  <a:srgbClr val="002060"/>
                </a:solidFill>
              </a:rPr>
              <a:t>Jezus</a:t>
            </a:r>
            <a:r>
              <a:rPr lang="en-US" b="1" dirty="0" smtClean="0">
                <a:solidFill>
                  <a:srgbClr val="002060"/>
                </a:solidFill>
              </a:rPr>
              <a:t> </a:t>
            </a:r>
            <a:r>
              <a:rPr lang="en-US" b="1" dirty="0" err="1" smtClean="0">
                <a:solidFill>
                  <a:srgbClr val="002060"/>
                </a:solidFill>
              </a:rPr>
              <a:t>brengt</a:t>
            </a:r>
            <a:r>
              <a:rPr lang="en-US" b="1" dirty="0" smtClean="0">
                <a:solidFill>
                  <a:srgbClr val="002060"/>
                </a:solidFill>
              </a:rPr>
              <a:t> de Gemeente door de </a:t>
            </a:r>
            <a:r>
              <a:rPr lang="en-US" b="1" dirty="0" err="1" smtClean="0">
                <a:solidFill>
                  <a:srgbClr val="002060"/>
                </a:solidFill>
              </a:rPr>
              <a:t>doodsrivier</a:t>
            </a:r>
            <a:r>
              <a:rPr lang="en-US" b="1" dirty="0" smtClean="0">
                <a:solidFill>
                  <a:srgbClr val="002060"/>
                </a:solidFill>
              </a:rPr>
              <a:t> (</a:t>
            </a:r>
            <a:r>
              <a:rPr lang="en-US" b="1" dirty="0" err="1" smtClean="0">
                <a:solidFill>
                  <a:srgbClr val="002060"/>
                </a:solidFill>
              </a:rPr>
              <a:t>Jordaan</a:t>
            </a:r>
            <a:r>
              <a:rPr lang="en-US" b="1" dirty="0" smtClean="0">
                <a:solidFill>
                  <a:srgbClr val="002060"/>
                </a:solidFill>
              </a:rPr>
              <a:t>) in de </a:t>
            </a:r>
            <a:r>
              <a:rPr lang="en-US" b="1" dirty="0" err="1" smtClean="0">
                <a:solidFill>
                  <a:srgbClr val="002060"/>
                </a:solidFill>
              </a:rPr>
              <a:t>hemel</a:t>
            </a:r>
            <a:r>
              <a:rPr lang="en-US" b="1" dirty="0" smtClean="0">
                <a:solidFill>
                  <a:srgbClr val="002060"/>
                </a:solidFill>
              </a:rPr>
              <a:t> (</a:t>
            </a:r>
            <a:r>
              <a:rPr lang="en-US" b="1" dirty="0" err="1" smtClean="0">
                <a:solidFill>
                  <a:srgbClr val="002060"/>
                </a:solidFill>
              </a:rPr>
              <a:t>Kanaan</a:t>
            </a:r>
            <a:r>
              <a:rPr lang="en-US" b="1" dirty="0" smtClean="0">
                <a:solidFill>
                  <a:srgbClr val="002060"/>
                </a:solidFill>
              </a:rPr>
              <a:t>).</a:t>
            </a:r>
          </a:p>
          <a:p>
            <a:pPr marL="342900" indent="-342900">
              <a:buAutoNum type="alphaLcPeriod"/>
            </a:pPr>
            <a:r>
              <a:rPr lang="en-US" b="1" dirty="0" err="1" smtClean="0">
                <a:solidFill>
                  <a:srgbClr val="002060"/>
                </a:solidFill>
              </a:rPr>
              <a:t>Jezus</a:t>
            </a:r>
            <a:r>
              <a:rPr lang="en-US" b="1" dirty="0" smtClean="0">
                <a:solidFill>
                  <a:srgbClr val="002060"/>
                </a:solidFill>
              </a:rPr>
              <a:t> </a:t>
            </a:r>
            <a:r>
              <a:rPr lang="en-US" b="1" dirty="0" err="1" smtClean="0">
                <a:solidFill>
                  <a:srgbClr val="002060"/>
                </a:solidFill>
              </a:rPr>
              <a:t>wil</a:t>
            </a:r>
            <a:r>
              <a:rPr lang="en-US" b="1" dirty="0" smtClean="0">
                <a:solidFill>
                  <a:srgbClr val="002060"/>
                </a:solidFill>
              </a:rPr>
              <a:t> de </a:t>
            </a:r>
            <a:r>
              <a:rPr lang="en-US" b="1" dirty="0" err="1" smtClean="0">
                <a:solidFill>
                  <a:srgbClr val="002060"/>
                </a:solidFill>
              </a:rPr>
              <a:t>gelovige</a:t>
            </a:r>
            <a:r>
              <a:rPr lang="en-US" b="1" dirty="0" smtClean="0">
                <a:solidFill>
                  <a:srgbClr val="002060"/>
                </a:solidFill>
              </a:rPr>
              <a:t> van </a:t>
            </a:r>
            <a:r>
              <a:rPr lang="en-US" b="1" dirty="0" err="1" smtClean="0">
                <a:solidFill>
                  <a:srgbClr val="002060"/>
                </a:solidFill>
              </a:rPr>
              <a:t>een</a:t>
            </a:r>
            <a:r>
              <a:rPr lang="en-US" b="1" dirty="0" smtClean="0">
                <a:solidFill>
                  <a:srgbClr val="002060"/>
                </a:solidFill>
              </a:rPr>
              <a:t> </a:t>
            </a:r>
            <a:r>
              <a:rPr lang="en-US" b="1" dirty="0" err="1" smtClean="0">
                <a:solidFill>
                  <a:srgbClr val="002060"/>
                </a:solidFill>
              </a:rPr>
              <a:t>woestijnleven</a:t>
            </a:r>
            <a:r>
              <a:rPr lang="en-US" b="1" dirty="0" smtClean="0">
                <a:solidFill>
                  <a:srgbClr val="002060"/>
                </a:solidFill>
              </a:rPr>
              <a:t>, </a:t>
            </a:r>
            <a:r>
              <a:rPr lang="en-US" b="1" dirty="0" err="1" smtClean="0">
                <a:solidFill>
                  <a:srgbClr val="002060"/>
                </a:solidFill>
              </a:rPr>
              <a:t>naar</a:t>
            </a:r>
            <a:r>
              <a:rPr lang="en-US" b="1" dirty="0" smtClean="0">
                <a:solidFill>
                  <a:srgbClr val="002060"/>
                </a:solidFill>
              </a:rPr>
              <a:t> </a:t>
            </a:r>
            <a:r>
              <a:rPr lang="en-US" b="1" dirty="0" err="1" smtClean="0">
                <a:solidFill>
                  <a:srgbClr val="002060"/>
                </a:solidFill>
              </a:rPr>
              <a:t>een</a:t>
            </a:r>
            <a:r>
              <a:rPr lang="en-US" b="1" dirty="0" smtClean="0">
                <a:solidFill>
                  <a:srgbClr val="002060"/>
                </a:solidFill>
              </a:rPr>
              <a:t> </a:t>
            </a:r>
            <a:r>
              <a:rPr lang="en-US" b="1" dirty="0" err="1" smtClean="0">
                <a:solidFill>
                  <a:srgbClr val="002060"/>
                </a:solidFill>
              </a:rPr>
              <a:t>volheidsleven</a:t>
            </a:r>
            <a:r>
              <a:rPr lang="en-US" b="1" dirty="0" smtClean="0">
                <a:solidFill>
                  <a:srgbClr val="002060"/>
                </a:solidFill>
              </a:rPr>
              <a:t> (</a:t>
            </a:r>
            <a:r>
              <a:rPr lang="en-US" b="1" dirty="0" err="1" smtClean="0">
                <a:solidFill>
                  <a:srgbClr val="002060"/>
                </a:solidFill>
              </a:rPr>
              <a:t>defensieve</a:t>
            </a:r>
            <a:r>
              <a:rPr lang="en-US" b="1" dirty="0" smtClean="0">
                <a:solidFill>
                  <a:srgbClr val="002060"/>
                </a:solidFill>
              </a:rPr>
              <a:t> </a:t>
            </a:r>
            <a:r>
              <a:rPr lang="en-US" b="1" dirty="0" err="1" smtClean="0">
                <a:solidFill>
                  <a:srgbClr val="002060"/>
                </a:solidFill>
              </a:rPr>
              <a:t>strijd</a:t>
            </a:r>
            <a:r>
              <a:rPr lang="en-US" b="1" dirty="0" smtClean="0">
                <a:solidFill>
                  <a:srgbClr val="002060"/>
                </a:solidFill>
              </a:rPr>
              <a:t> </a:t>
            </a:r>
            <a:r>
              <a:rPr lang="en-US" b="1" dirty="0" err="1" smtClean="0">
                <a:solidFill>
                  <a:srgbClr val="002060"/>
                </a:solidFill>
              </a:rPr>
              <a:t>wordt</a:t>
            </a:r>
            <a:r>
              <a:rPr lang="en-US" b="1" dirty="0" smtClean="0">
                <a:solidFill>
                  <a:srgbClr val="002060"/>
                </a:solidFill>
              </a:rPr>
              <a:t> </a:t>
            </a:r>
            <a:r>
              <a:rPr lang="en-US" b="1" dirty="0" err="1" smtClean="0">
                <a:solidFill>
                  <a:srgbClr val="002060"/>
                </a:solidFill>
              </a:rPr>
              <a:t>offensieve</a:t>
            </a:r>
            <a:r>
              <a:rPr lang="en-US" b="1" dirty="0" smtClean="0">
                <a:solidFill>
                  <a:srgbClr val="002060"/>
                </a:solidFill>
              </a:rPr>
              <a:t> </a:t>
            </a:r>
            <a:r>
              <a:rPr lang="en-US" b="1" dirty="0" err="1" smtClean="0">
                <a:solidFill>
                  <a:srgbClr val="002060"/>
                </a:solidFill>
              </a:rPr>
              <a:t>strijd</a:t>
            </a:r>
            <a:r>
              <a:rPr lang="en-US" b="1" dirty="0" smtClean="0">
                <a:solidFill>
                  <a:srgbClr val="002060"/>
                </a:solidFill>
              </a:rPr>
              <a:t>) </a:t>
            </a:r>
            <a:r>
              <a:rPr lang="en-US" b="1" dirty="0" err="1" smtClean="0">
                <a:solidFill>
                  <a:srgbClr val="002060"/>
                </a:solidFill>
              </a:rPr>
              <a:t>brengen</a:t>
            </a:r>
            <a:r>
              <a:rPr lang="en-US" b="1" dirty="0" smtClean="0">
                <a:solidFill>
                  <a:srgbClr val="002060"/>
                </a:solidFill>
              </a:rPr>
              <a:t>. </a:t>
            </a:r>
          </a:p>
          <a:p>
            <a:endParaRPr lang="en-US" b="1" dirty="0" smtClean="0">
              <a:solidFill>
                <a:srgbClr val="002060"/>
              </a:solidFill>
            </a:endParaRPr>
          </a:p>
          <a:p>
            <a:r>
              <a:rPr lang="nl-NL" b="1" dirty="0" smtClean="0">
                <a:solidFill>
                  <a:srgbClr val="002060"/>
                </a:solidFill>
              </a:rPr>
              <a:t>En verder: Zowel voor Jozua als voor Jezus geldt: Hij komt na Mozes; Hij voert naar de overwinning; Hij is de voorspraak als er nederlagen geleden zijn; Hij wijst de erfenis toe.</a:t>
            </a:r>
            <a:endParaRPr lang="nl-NL" b="1" dirty="0">
              <a:solidFill>
                <a:srgbClr val="002060"/>
              </a:solidFill>
            </a:endParaRPr>
          </a:p>
        </p:txBody>
      </p:sp>
    </p:spTree>
  </p:cSld>
  <p:clrMapOvr>
    <a:masterClrMapping/>
  </p:clrMapOvr>
  <p:transition spd="slow">
    <p:plus/>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p:txBody>
          <a:bodyPr>
            <a:normAutofit/>
          </a:bodyPr>
          <a:lstStyle/>
          <a:p>
            <a:endParaRPr lang="en-US" dirty="0" smtClean="0"/>
          </a:p>
          <a:p>
            <a:endParaRPr lang="nl-NL" dirty="0"/>
          </a:p>
        </p:txBody>
      </p:sp>
      <p:sp>
        <p:nvSpPr>
          <p:cNvPr id="3" name="Titel 2"/>
          <p:cNvSpPr>
            <a:spLocks noGrp="1"/>
          </p:cNvSpPr>
          <p:nvPr>
            <p:ph type="title"/>
          </p:nvPr>
        </p:nvSpPr>
        <p:spPr/>
        <p:txBody>
          <a:bodyPr>
            <a:normAutofit/>
          </a:bodyPr>
          <a:lstStyle/>
          <a:p>
            <a:r>
              <a:rPr lang="en-US" dirty="0" smtClean="0"/>
              <a:t>Numeri 35: De </a:t>
            </a:r>
            <a:r>
              <a:rPr lang="en-US" dirty="0" err="1" smtClean="0"/>
              <a:t>Vrijstad</a:t>
            </a:r>
            <a:endParaRPr lang="nl-NL" dirty="0"/>
          </a:p>
        </p:txBody>
      </p:sp>
      <p:pic>
        <p:nvPicPr>
          <p:cNvPr id="8" name="Picture 4" descr="http://upload.wikimedia.org/wikipedia/commons/3/3e/Cities_of_refuge.jpg"/>
          <p:cNvPicPr>
            <a:picLocks noChangeAspect="1" noChangeArrowheads="1"/>
          </p:cNvPicPr>
          <p:nvPr/>
        </p:nvPicPr>
        <p:blipFill>
          <a:blip r:embed="rId3" cstate="print"/>
          <a:srcRect t="3993" b="4162"/>
          <a:stretch>
            <a:fillRect/>
          </a:stretch>
        </p:blipFill>
        <p:spPr bwMode="auto">
          <a:xfrm>
            <a:off x="381000" y="2895600"/>
            <a:ext cx="3381375" cy="3505200"/>
          </a:xfrm>
          <a:prstGeom prst="rect">
            <a:avLst/>
          </a:prstGeom>
          <a:noFill/>
        </p:spPr>
      </p:pic>
      <p:sp>
        <p:nvSpPr>
          <p:cNvPr id="9" name="Tekstvak 8"/>
          <p:cNvSpPr txBox="1"/>
          <p:nvPr/>
        </p:nvSpPr>
        <p:spPr>
          <a:xfrm>
            <a:off x="4038600" y="2895600"/>
            <a:ext cx="4800600" cy="34163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b="1" u="sng" dirty="0" smtClean="0"/>
              <a:t>Procedure: </a:t>
            </a:r>
          </a:p>
          <a:p>
            <a:r>
              <a:rPr lang="en-US" dirty="0" smtClean="0"/>
              <a:t>1. Moment van </a:t>
            </a:r>
            <a:r>
              <a:rPr lang="en-US" dirty="0" err="1" smtClean="0"/>
              <a:t>doodslag</a:t>
            </a:r>
            <a:r>
              <a:rPr lang="en-US" dirty="0" smtClean="0"/>
              <a:t> </a:t>
            </a:r>
            <a:r>
              <a:rPr lang="en-US" dirty="0" err="1" smtClean="0"/>
              <a:t>vond</a:t>
            </a:r>
            <a:r>
              <a:rPr lang="en-US" dirty="0" smtClean="0"/>
              <a:t> </a:t>
            </a:r>
            <a:r>
              <a:rPr lang="en-US" dirty="0" err="1" smtClean="0"/>
              <a:t>plaats</a:t>
            </a:r>
            <a:r>
              <a:rPr lang="en-US" dirty="0" smtClean="0"/>
              <a:t> (met of </a:t>
            </a:r>
            <a:r>
              <a:rPr lang="en-US" dirty="0" err="1" smtClean="0"/>
              <a:t>zonder</a:t>
            </a:r>
            <a:r>
              <a:rPr lang="en-US" dirty="0" smtClean="0"/>
              <a:t> </a:t>
            </a:r>
            <a:r>
              <a:rPr lang="en-US" dirty="0" err="1" smtClean="0"/>
              <a:t>opzet</a:t>
            </a:r>
            <a:r>
              <a:rPr lang="en-US" dirty="0" smtClean="0"/>
              <a:t>). Moet </a:t>
            </a:r>
            <a:r>
              <a:rPr lang="en-US" dirty="0" err="1" smtClean="0"/>
              <a:t>worden</a:t>
            </a:r>
            <a:r>
              <a:rPr lang="en-US" dirty="0" smtClean="0"/>
              <a:t> </a:t>
            </a:r>
            <a:r>
              <a:rPr lang="en-US" dirty="0" err="1" smtClean="0"/>
              <a:t>uitgezocht</a:t>
            </a:r>
            <a:r>
              <a:rPr lang="en-US" dirty="0" smtClean="0"/>
              <a:t>.</a:t>
            </a:r>
          </a:p>
          <a:p>
            <a:r>
              <a:rPr lang="en-US" dirty="0" smtClean="0"/>
              <a:t>2. </a:t>
            </a:r>
            <a:r>
              <a:rPr lang="en-US" dirty="0" err="1" smtClean="0"/>
              <a:t>Doodslager</a:t>
            </a:r>
            <a:r>
              <a:rPr lang="en-US" dirty="0" smtClean="0"/>
              <a:t> </a:t>
            </a:r>
            <a:r>
              <a:rPr lang="en-US" dirty="0" err="1" smtClean="0"/>
              <a:t>vluchtte</a:t>
            </a:r>
            <a:r>
              <a:rPr lang="en-US" dirty="0" smtClean="0"/>
              <a:t> </a:t>
            </a:r>
            <a:r>
              <a:rPr lang="en-US" dirty="0" err="1" smtClean="0"/>
              <a:t>naar</a:t>
            </a:r>
            <a:r>
              <a:rPr lang="en-US" dirty="0" smtClean="0"/>
              <a:t> </a:t>
            </a:r>
            <a:r>
              <a:rPr lang="en-US" dirty="0" err="1" smtClean="0"/>
              <a:t>dichtbijzijnste</a:t>
            </a:r>
            <a:r>
              <a:rPr lang="en-US" dirty="0" smtClean="0"/>
              <a:t> </a:t>
            </a:r>
            <a:r>
              <a:rPr lang="en-US" dirty="0" err="1" smtClean="0"/>
              <a:t>vrijstad</a:t>
            </a:r>
            <a:r>
              <a:rPr lang="en-US" dirty="0" smtClean="0"/>
              <a:t>.</a:t>
            </a:r>
          </a:p>
          <a:p>
            <a:r>
              <a:rPr lang="en-US" dirty="0" smtClean="0"/>
              <a:t>3. </a:t>
            </a:r>
            <a:r>
              <a:rPr lang="en-US" dirty="0" err="1" smtClean="0"/>
              <a:t>Ontkwam</a:t>
            </a:r>
            <a:r>
              <a:rPr lang="en-US" dirty="0" smtClean="0"/>
              <a:t> </a:t>
            </a:r>
            <a:r>
              <a:rPr lang="en-US" dirty="0" err="1" smtClean="0"/>
              <a:t>aan</a:t>
            </a:r>
            <a:r>
              <a:rPr lang="en-US" dirty="0" smtClean="0"/>
              <a:t> </a:t>
            </a:r>
            <a:r>
              <a:rPr lang="en-US" dirty="0" err="1" smtClean="0"/>
              <a:t>wraak</a:t>
            </a:r>
            <a:r>
              <a:rPr lang="en-US" dirty="0" smtClean="0"/>
              <a:t> van de </a:t>
            </a:r>
            <a:r>
              <a:rPr lang="en-US" dirty="0" err="1" smtClean="0"/>
              <a:t>bloedwreker</a:t>
            </a:r>
            <a:r>
              <a:rPr lang="en-US" dirty="0" smtClean="0"/>
              <a:t> (</a:t>
            </a:r>
            <a:r>
              <a:rPr lang="en-US" dirty="0" err="1" smtClean="0"/>
              <a:t>nabestaande</a:t>
            </a:r>
            <a:r>
              <a:rPr lang="en-US" dirty="0" smtClean="0"/>
              <a:t> van de </a:t>
            </a:r>
            <a:r>
              <a:rPr lang="en-US" dirty="0" err="1" smtClean="0"/>
              <a:t>vermoorde</a:t>
            </a:r>
            <a:r>
              <a:rPr lang="en-US" dirty="0" smtClean="0"/>
              <a:t> </a:t>
            </a:r>
            <a:r>
              <a:rPr lang="en-US" dirty="0" err="1" smtClean="0"/>
              <a:t>persoon</a:t>
            </a:r>
            <a:r>
              <a:rPr lang="en-US" dirty="0" smtClean="0"/>
              <a:t>)</a:t>
            </a:r>
          </a:p>
          <a:p>
            <a:r>
              <a:rPr lang="en-US" dirty="0" smtClean="0"/>
              <a:t>4. Oudsten van de </a:t>
            </a:r>
            <a:r>
              <a:rPr lang="en-US" dirty="0" err="1" smtClean="0"/>
              <a:t>vrijstad</a:t>
            </a:r>
            <a:r>
              <a:rPr lang="en-US" dirty="0" smtClean="0"/>
              <a:t> </a:t>
            </a:r>
            <a:r>
              <a:rPr lang="en-US" dirty="0" err="1" smtClean="0"/>
              <a:t>ontvingen</a:t>
            </a:r>
            <a:r>
              <a:rPr lang="en-US" dirty="0" smtClean="0"/>
              <a:t> de </a:t>
            </a:r>
            <a:r>
              <a:rPr lang="en-US" dirty="0" err="1" smtClean="0"/>
              <a:t>doodslager</a:t>
            </a:r>
            <a:r>
              <a:rPr lang="en-US" dirty="0" smtClean="0"/>
              <a:t> en </a:t>
            </a:r>
            <a:r>
              <a:rPr lang="en-US" dirty="0" err="1" smtClean="0"/>
              <a:t>starten</a:t>
            </a:r>
            <a:r>
              <a:rPr lang="en-US" dirty="0" smtClean="0"/>
              <a:t> </a:t>
            </a:r>
            <a:r>
              <a:rPr lang="en-US" dirty="0" err="1" smtClean="0"/>
              <a:t>een</a:t>
            </a:r>
            <a:r>
              <a:rPr lang="en-US" dirty="0" smtClean="0"/>
              <a:t> </a:t>
            </a:r>
            <a:r>
              <a:rPr lang="en-US" dirty="0" err="1" smtClean="0"/>
              <a:t>gerechtelijk</a:t>
            </a:r>
            <a:r>
              <a:rPr lang="en-US" dirty="0" smtClean="0"/>
              <a:t> </a:t>
            </a:r>
            <a:r>
              <a:rPr lang="en-US" dirty="0" err="1" smtClean="0"/>
              <a:t>onderzoek</a:t>
            </a:r>
            <a:r>
              <a:rPr lang="en-US" dirty="0" smtClean="0"/>
              <a:t>.</a:t>
            </a:r>
          </a:p>
          <a:p>
            <a:r>
              <a:rPr lang="en-US" dirty="0" smtClean="0"/>
              <a:t>5. </a:t>
            </a:r>
            <a:r>
              <a:rPr lang="en-US" dirty="0" err="1" smtClean="0"/>
              <a:t>Rechtzaak</a:t>
            </a:r>
            <a:r>
              <a:rPr lang="en-US" dirty="0" smtClean="0"/>
              <a:t> </a:t>
            </a:r>
            <a:r>
              <a:rPr lang="en-US" dirty="0" err="1" smtClean="0"/>
              <a:t>vindt</a:t>
            </a:r>
            <a:r>
              <a:rPr lang="en-US" dirty="0" smtClean="0"/>
              <a:t> </a:t>
            </a:r>
            <a:r>
              <a:rPr lang="en-US" dirty="0" err="1" smtClean="0"/>
              <a:t>plaats</a:t>
            </a:r>
            <a:r>
              <a:rPr lang="en-US" dirty="0" smtClean="0"/>
              <a:t>. </a:t>
            </a:r>
          </a:p>
          <a:p>
            <a:r>
              <a:rPr lang="en-US" dirty="0" err="1" smtClean="0"/>
              <a:t>Schuldig</a:t>
            </a:r>
            <a:r>
              <a:rPr lang="en-US" dirty="0" smtClean="0"/>
              <a:t>? </a:t>
            </a:r>
            <a:r>
              <a:rPr lang="en-US" dirty="0" err="1" smtClean="0"/>
              <a:t>Uitleveren</a:t>
            </a:r>
            <a:r>
              <a:rPr lang="en-US" dirty="0" smtClean="0"/>
              <a:t> </a:t>
            </a:r>
            <a:r>
              <a:rPr lang="en-US" dirty="0" err="1" smtClean="0"/>
              <a:t>aan</a:t>
            </a:r>
            <a:r>
              <a:rPr lang="en-US" dirty="0" smtClean="0"/>
              <a:t> </a:t>
            </a:r>
            <a:r>
              <a:rPr lang="en-US" dirty="0" err="1" smtClean="0"/>
              <a:t>bloedwreker</a:t>
            </a:r>
            <a:r>
              <a:rPr lang="en-US" dirty="0" smtClean="0"/>
              <a:t> - </a:t>
            </a:r>
            <a:r>
              <a:rPr lang="en-US" dirty="0" err="1" smtClean="0"/>
              <a:t>dood</a:t>
            </a:r>
            <a:r>
              <a:rPr lang="en-US" dirty="0" smtClean="0"/>
              <a:t>. </a:t>
            </a:r>
            <a:r>
              <a:rPr lang="en-US" dirty="0" err="1" smtClean="0"/>
              <a:t>Onschuldig</a:t>
            </a:r>
            <a:r>
              <a:rPr lang="en-US" dirty="0" smtClean="0"/>
              <a:t>? Tot de </a:t>
            </a:r>
            <a:r>
              <a:rPr lang="en-US" dirty="0" err="1" smtClean="0"/>
              <a:t>dood</a:t>
            </a:r>
            <a:r>
              <a:rPr lang="en-US" dirty="0" smtClean="0"/>
              <a:t> van de </a:t>
            </a:r>
            <a:r>
              <a:rPr lang="en-US" dirty="0" err="1" smtClean="0"/>
              <a:t>Hogepriester</a:t>
            </a:r>
            <a:r>
              <a:rPr lang="en-US" dirty="0" smtClean="0"/>
              <a:t> permanent in de </a:t>
            </a:r>
            <a:r>
              <a:rPr lang="en-US" dirty="0" err="1" smtClean="0"/>
              <a:t>vrijstad</a:t>
            </a:r>
            <a:r>
              <a:rPr lang="en-US" dirty="0" smtClean="0"/>
              <a:t>.</a:t>
            </a:r>
            <a:endParaRPr lang="nl-NL" dirty="0"/>
          </a:p>
        </p:txBody>
      </p:sp>
    </p:spTree>
  </p:cSld>
  <p:clrMapOvr>
    <a:masterClrMapping/>
  </p:clrMapOvr>
  <p:transition spd="slow">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nvGraphicFramePr>
        <p:xfrm>
          <a:off x="0" y="-6"/>
          <a:ext cx="9144000" cy="6931672"/>
        </p:xfrm>
        <a:graphic>
          <a:graphicData uri="http://schemas.openxmlformats.org/drawingml/2006/table">
            <a:tbl>
              <a:tblPr>
                <a:tableStyleId>{284E427A-3D55-4303-BF80-6455036E1DE7}</a:tableStyleId>
              </a:tblPr>
              <a:tblGrid>
                <a:gridCol w="3048000"/>
                <a:gridCol w="3048000"/>
                <a:gridCol w="3048000"/>
              </a:tblGrid>
              <a:tr h="171450">
                <a:tc>
                  <a:txBody>
                    <a:bodyPr/>
                    <a:lstStyle/>
                    <a:p>
                      <a:pPr algn="l"/>
                      <a:r>
                        <a:rPr lang="nl-NL" sz="1200" dirty="0"/>
                        <a:t>37. Gegeseld</a:t>
                      </a:r>
                      <a:endParaRPr lang="nl-NL" sz="1200" b="1" dirty="0"/>
                    </a:p>
                  </a:txBody>
                  <a:tcPr marL="25400" marR="25400" marT="12700" marB="12700" anchor="ctr"/>
                </a:tc>
                <a:tc>
                  <a:txBody>
                    <a:bodyPr/>
                    <a:lstStyle/>
                    <a:p>
                      <a:pPr algn="ctr"/>
                      <a:r>
                        <a:rPr lang="nl-NL" sz="1200"/>
                        <a:t>Jesaja 53:5</a:t>
                      </a:r>
                      <a:endParaRPr lang="nl-NL" sz="1200" b="1"/>
                    </a:p>
                  </a:txBody>
                  <a:tcPr marL="25400" marR="25400" marT="12700" marB="12700" anchor="ctr"/>
                </a:tc>
                <a:tc>
                  <a:txBody>
                    <a:bodyPr/>
                    <a:lstStyle/>
                    <a:p>
                      <a:pPr algn="ctr"/>
                      <a:r>
                        <a:rPr lang="nl-NL" sz="1200"/>
                        <a:t>Matteüs 27:26</a:t>
                      </a:r>
                      <a:endParaRPr lang="nl-NL" sz="1200" b="1"/>
                    </a:p>
                  </a:txBody>
                  <a:tcPr marL="25400" marR="25400" marT="12700" marB="12700" anchor="ctr"/>
                </a:tc>
              </a:tr>
              <a:tr h="300038">
                <a:tc>
                  <a:txBody>
                    <a:bodyPr/>
                    <a:lstStyle/>
                    <a:p>
                      <a:pPr algn="l"/>
                      <a:r>
                        <a:rPr lang="nl-NL" sz="1200" dirty="0"/>
                        <a:t>38. Gehaat zonder reden</a:t>
                      </a:r>
                      <a:endParaRPr lang="nl-NL" sz="1200" b="1" dirty="0"/>
                    </a:p>
                  </a:txBody>
                  <a:tcPr marL="25400" marR="25400" marT="12700" marB="12700" anchor="ctr"/>
                </a:tc>
                <a:tc>
                  <a:txBody>
                    <a:bodyPr/>
                    <a:lstStyle/>
                    <a:p>
                      <a:pPr algn="ctr"/>
                      <a:r>
                        <a:rPr lang="nl-NL" sz="1200"/>
                        <a:t>Psalm 35:19</a:t>
                      </a:r>
                      <a:endParaRPr lang="nl-NL" sz="1200" b="1"/>
                    </a:p>
                  </a:txBody>
                  <a:tcPr marL="25400" marR="25400" marT="12700" marB="12700" anchor="ctr"/>
                </a:tc>
                <a:tc>
                  <a:txBody>
                    <a:bodyPr/>
                    <a:lstStyle/>
                    <a:p>
                      <a:pPr algn="ctr"/>
                      <a:r>
                        <a:rPr lang="nl-NL" sz="1200"/>
                        <a:t>Johannes 15:24-25</a:t>
                      </a:r>
                      <a:endParaRPr lang="nl-NL" sz="1200" b="1"/>
                    </a:p>
                  </a:txBody>
                  <a:tcPr marL="25400" marR="25400" marT="12700" marB="12700" anchor="ctr"/>
                </a:tc>
              </a:tr>
              <a:tr h="428626">
                <a:tc>
                  <a:txBody>
                    <a:bodyPr/>
                    <a:lstStyle/>
                    <a:p>
                      <a:pPr algn="l"/>
                      <a:r>
                        <a:rPr lang="nl-NL" sz="1200"/>
                        <a:t>39. Plaatsvervangend offer</a:t>
                      </a:r>
                      <a:endParaRPr lang="nl-NL" sz="1200" b="1"/>
                    </a:p>
                  </a:txBody>
                  <a:tcPr marL="25400" marR="25400" marT="12700" marB="12700" anchor="ctr"/>
                </a:tc>
                <a:tc>
                  <a:txBody>
                    <a:bodyPr/>
                    <a:lstStyle/>
                    <a:p>
                      <a:pPr algn="ctr"/>
                      <a:r>
                        <a:rPr lang="nl-NL" sz="1200" dirty="0"/>
                        <a:t>Jesaja 53:5</a:t>
                      </a:r>
                      <a:endParaRPr lang="nl-NL" sz="1200" b="1" dirty="0"/>
                    </a:p>
                  </a:txBody>
                  <a:tcPr marL="25400" marR="25400" marT="12700" marB="12700" anchor="ctr"/>
                </a:tc>
                <a:tc>
                  <a:txBody>
                    <a:bodyPr/>
                    <a:lstStyle/>
                    <a:p>
                      <a:pPr algn="ctr"/>
                      <a:r>
                        <a:rPr lang="nl-NL" sz="1200"/>
                        <a:t>Romeinen 5:6, 8</a:t>
                      </a:r>
                      <a:endParaRPr lang="nl-NL" sz="1200" b="1"/>
                    </a:p>
                  </a:txBody>
                  <a:tcPr marL="25400" marR="25400" marT="12700" marB="12700" anchor="ctr"/>
                </a:tc>
              </a:tr>
              <a:tr h="428626">
                <a:tc>
                  <a:txBody>
                    <a:bodyPr/>
                    <a:lstStyle/>
                    <a:p>
                      <a:pPr algn="l"/>
                      <a:r>
                        <a:rPr lang="nl-NL" sz="1200"/>
                        <a:t>40. Doorboord door handen en voeten</a:t>
                      </a:r>
                      <a:endParaRPr lang="nl-NL" sz="1200" b="1"/>
                    </a:p>
                  </a:txBody>
                  <a:tcPr marL="25400" marR="25400" marT="12700" marB="12700" anchor="ctr"/>
                </a:tc>
                <a:tc>
                  <a:txBody>
                    <a:bodyPr/>
                    <a:lstStyle/>
                    <a:p>
                      <a:pPr algn="ctr"/>
                      <a:r>
                        <a:rPr lang="nl-NL" sz="1200"/>
                        <a:t>Zacharia 12:10; Psalm 22:16</a:t>
                      </a:r>
                      <a:endParaRPr lang="nl-NL" sz="1200" b="1"/>
                    </a:p>
                  </a:txBody>
                  <a:tcPr marL="25400" marR="25400" marT="12700" marB="12700" anchor="ctr"/>
                </a:tc>
                <a:tc>
                  <a:txBody>
                    <a:bodyPr/>
                    <a:lstStyle/>
                    <a:p>
                      <a:pPr algn="ctr"/>
                      <a:r>
                        <a:rPr lang="nl-NL" sz="1200"/>
                        <a:t>Johannes 20:25-27</a:t>
                      </a:r>
                      <a:endParaRPr lang="nl-NL" sz="1200" b="1"/>
                    </a:p>
                  </a:txBody>
                  <a:tcPr marL="25400" marR="25400" marT="12700" marB="12700" anchor="ctr"/>
                </a:tc>
              </a:tr>
              <a:tr h="171450">
                <a:tc>
                  <a:txBody>
                    <a:bodyPr/>
                    <a:lstStyle/>
                    <a:p>
                      <a:pPr algn="l"/>
                      <a:r>
                        <a:rPr lang="nl-NL" sz="1200"/>
                        <a:t>41. Bespot</a:t>
                      </a:r>
                      <a:endParaRPr lang="nl-NL" sz="1200" b="1"/>
                    </a:p>
                  </a:txBody>
                  <a:tcPr marL="25400" marR="25400" marT="12700" marB="12700" anchor="ctr"/>
                </a:tc>
                <a:tc>
                  <a:txBody>
                    <a:bodyPr/>
                    <a:lstStyle/>
                    <a:p>
                      <a:pPr algn="ctr"/>
                      <a:r>
                        <a:rPr lang="nl-NL" sz="1200"/>
                        <a:t>Psalm 22:7-8</a:t>
                      </a:r>
                      <a:endParaRPr lang="nl-NL" sz="1200" b="1"/>
                    </a:p>
                  </a:txBody>
                  <a:tcPr marL="25400" marR="25400" marT="12700" marB="12700" anchor="ctr"/>
                </a:tc>
                <a:tc>
                  <a:txBody>
                    <a:bodyPr/>
                    <a:lstStyle/>
                    <a:p>
                      <a:pPr algn="ctr"/>
                      <a:r>
                        <a:rPr lang="nl-NL" sz="1200"/>
                        <a:t>Lucas 23:35</a:t>
                      </a:r>
                      <a:endParaRPr lang="nl-NL" sz="1200" b="1"/>
                    </a:p>
                  </a:txBody>
                  <a:tcPr marL="25400" marR="25400" marT="12700" marB="12700" anchor="ctr"/>
                </a:tc>
              </a:tr>
              <a:tr h="300038">
                <a:tc>
                  <a:txBody>
                    <a:bodyPr/>
                    <a:lstStyle/>
                    <a:p>
                      <a:pPr algn="l"/>
                      <a:r>
                        <a:rPr lang="nl-NL" sz="1200"/>
                        <a:t>42. Azijn gegeven voor zijn dorst</a:t>
                      </a:r>
                      <a:endParaRPr lang="nl-NL" sz="1200" b="1"/>
                    </a:p>
                  </a:txBody>
                  <a:tcPr marL="25400" marR="25400" marT="12700" marB="12700" anchor="ctr"/>
                </a:tc>
                <a:tc>
                  <a:txBody>
                    <a:bodyPr/>
                    <a:lstStyle/>
                    <a:p>
                      <a:pPr algn="ctr"/>
                      <a:r>
                        <a:rPr lang="nl-NL" sz="1200"/>
                        <a:t>Psalm 69:21</a:t>
                      </a:r>
                      <a:endParaRPr lang="nl-NL" sz="1200" b="1"/>
                    </a:p>
                  </a:txBody>
                  <a:tcPr marL="25400" marR="25400" marT="12700" marB="12700" anchor="ctr"/>
                </a:tc>
                <a:tc>
                  <a:txBody>
                    <a:bodyPr/>
                    <a:lstStyle/>
                    <a:p>
                      <a:pPr algn="ctr"/>
                      <a:r>
                        <a:rPr lang="nl-NL" sz="1200"/>
                        <a:t>Johannes 19:28-29</a:t>
                      </a:r>
                      <a:endParaRPr lang="nl-NL" sz="1200" b="1"/>
                    </a:p>
                  </a:txBody>
                  <a:tcPr marL="25400" marR="25400" marT="12700" marB="12700" anchor="ctr"/>
                </a:tc>
              </a:tr>
              <a:tr h="300038">
                <a:tc>
                  <a:txBody>
                    <a:bodyPr/>
                    <a:lstStyle/>
                    <a:p>
                      <a:pPr algn="l"/>
                      <a:r>
                        <a:rPr lang="nl-NL" sz="1200"/>
                        <a:t>43. Gebed voor wie hem vervolgen</a:t>
                      </a:r>
                      <a:endParaRPr lang="nl-NL" sz="1200" b="1"/>
                    </a:p>
                  </a:txBody>
                  <a:tcPr marL="25400" marR="25400" marT="12700" marB="12700" anchor="ctr"/>
                </a:tc>
                <a:tc>
                  <a:txBody>
                    <a:bodyPr/>
                    <a:lstStyle/>
                    <a:p>
                      <a:pPr algn="ctr"/>
                      <a:r>
                        <a:rPr lang="nl-NL" sz="1200"/>
                        <a:t>Psalm 109:4; Jesaja 53:12</a:t>
                      </a:r>
                      <a:endParaRPr lang="nl-NL" sz="1200" b="1"/>
                    </a:p>
                  </a:txBody>
                  <a:tcPr marL="25400" marR="25400" marT="12700" marB="12700" anchor="ctr"/>
                </a:tc>
                <a:tc>
                  <a:txBody>
                    <a:bodyPr/>
                    <a:lstStyle/>
                    <a:p>
                      <a:pPr algn="ctr"/>
                      <a:r>
                        <a:rPr lang="nl-NL" sz="1200"/>
                        <a:t>Lucas 23:34</a:t>
                      </a:r>
                      <a:endParaRPr lang="nl-NL" sz="1200" b="1"/>
                    </a:p>
                  </a:txBody>
                  <a:tcPr marL="25400" marR="25400" marT="12700" marB="12700" anchor="ctr"/>
                </a:tc>
              </a:tr>
              <a:tr h="428626">
                <a:tc>
                  <a:txBody>
                    <a:bodyPr/>
                    <a:lstStyle/>
                    <a:p>
                      <a:pPr algn="l"/>
                      <a:r>
                        <a:rPr lang="nl-NL" sz="1200"/>
                        <a:t>44. Soldaten dobbelen om zijn kleding</a:t>
                      </a:r>
                      <a:endParaRPr lang="nl-NL" sz="1200" b="1"/>
                    </a:p>
                  </a:txBody>
                  <a:tcPr marL="25400" marR="25400" marT="12700" marB="12700" anchor="ctr"/>
                </a:tc>
                <a:tc>
                  <a:txBody>
                    <a:bodyPr/>
                    <a:lstStyle/>
                    <a:p>
                      <a:pPr algn="ctr"/>
                      <a:r>
                        <a:rPr lang="nl-NL" sz="1200"/>
                        <a:t>Psalm 22:17-18</a:t>
                      </a:r>
                      <a:endParaRPr lang="nl-NL" sz="1200" b="1"/>
                    </a:p>
                  </a:txBody>
                  <a:tcPr marL="25400" marR="25400" marT="12700" marB="12700" anchor="ctr"/>
                </a:tc>
                <a:tc>
                  <a:txBody>
                    <a:bodyPr/>
                    <a:lstStyle/>
                    <a:p>
                      <a:pPr algn="ctr"/>
                      <a:r>
                        <a:rPr lang="nl-NL" sz="1200"/>
                        <a:t>Matteüs 27:35-36</a:t>
                      </a:r>
                      <a:endParaRPr lang="nl-NL" sz="1200" b="1"/>
                    </a:p>
                  </a:txBody>
                  <a:tcPr marL="25400" marR="25400" marT="12700" marB="12700" anchor="ctr"/>
                </a:tc>
              </a:tr>
              <a:tr h="300038">
                <a:tc>
                  <a:txBody>
                    <a:bodyPr/>
                    <a:lstStyle/>
                    <a:p>
                      <a:pPr algn="l"/>
                      <a:r>
                        <a:rPr lang="nl-NL" sz="1200"/>
                        <a:t>45. Verlaten door God</a:t>
                      </a:r>
                      <a:endParaRPr lang="nl-NL" sz="1200" b="1"/>
                    </a:p>
                  </a:txBody>
                  <a:tcPr marL="25400" marR="25400" marT="12700" marB="12700" anchor="ctr"/>
                </a:tc>
                <a:tc>
                  <a:txBody>
                    <a:bodyPr/>
                    <a:lstStyle/>
                    <a:p>
                      <a:pPr algn="ctr"/>
                      <a:r>
                        <a:rPr lang="nl-NL" sz="1200"/>
                        <a:t>Psalm 22:1</a:t>
                      </a:r>
                      <a:endParaRPr lang="nl-NL" sz="1200" b="1"/>
                    </a:p>
                  </a:txBody>
                  <a:tcPr marL="25400" marR="25400" marT="12700" marB="12700" anchor="ctr"/>
                </a:tc>
                <a:tc>
                  <a:txBody>
                    <a:bodyPr/>
                    <a:lstStyle/>
                    <a:p>
                      <a:pPr algn="ctr"/>
                      <a:r>
                        <a:rPr lang="nl-NL" sz="1200"/>
                        <a:t>Matteüs 27:46</a:t>
                      </a:r>
                      <a:endParaRPr lang="nl-NL" sz="1200" b="1"/>
                    </a:p>
                  </a:txBody>
                  <a:tcPr marL="25400" marR="25400" marT="12700" marB="12700" anchor="ctr"/>
                </a:tc>
              </a:tr>
              <a:tr h="428626">
                <a:tc>
                  <a:txBody>
                    <a:bodyPr/>
                    <a:lstStyle/>
                    <a:p>
                      <a:pPr algn="l"/>
                      <a:r>
                        <a:rPr lang="nl-NL" sz="1200"/>
                        <a:t>46. Zijn Geest toevertrouwd aan God</a:t>
                      </a:r>
                      <a:endParaRPr lang="nl-NL" sz="1200" b="1"/>
                    </a:p>
                  </a:txBody>
                  <a:tcPr marL="25400" marR="25400" marT="12700" marB="12700" anchor="ctr"/>
                </a:tc>
                <a:tc>
                  <a:txBody>
                    <a:bodyPr/>
                    <a:lstStyle/>
                    <a:p>
                      <a:pPr algn="ctr"/>
                      <a:r>
                        <a:rPr lang="nl-NL" sz="1200"/>
                        <a:t>Psalm 31:5</a:t>
                      </a:r>
                      <a:endParaRPr lang="nl-NL" sz="1200" b="1"/>
                    </a:p>
                  </a:txBody>
                  <a:tcPr marL="25400" marR="25400" marT="12700" marB="12700" anchor="ctr"/>
                </a:tc>
                <a:tc>
                  <a:txBody>
                    <a:bodyPr/>
                    <a:lstStyle/>
                    <a:p>
                      <a:pPr algn="ctr"/>
                      <a:r>
                        <a:rPr lang="nl-NL" sz="1200"/>
                        <a:t>Lucas 23:46</a:t>
                      </a:r>
                      <a:endParaRPr lang="nl-NL" sz="1200" b="1"/>
                    </a:p>
                  </a:txBody>
                  <a:tcPr marL="25400" marR="25400" marT="12700" marB="12700" anchor="ctr"/>
                </a:tc>
              </a:tr>
              <a:tr h="428626">
                <a:tc>
                  <a:txBody>
                    <a:bodyPr/>
                    <a:lstStyle/>
                    <a:p>
                      <a:pPr algn="l"/>
                      <a:r>
                        <a:rPr lang="nl-NL" sz="1200"/>
                        <a:t>47. Geen beenderen gebroken</a:t>
                      </a:r>
                      <a:endParaRPr lang="nl-NL" sz="1200" b="1"/>
                    </a:p>
                  </a:txBody>
                  <a:tcPr marL="25400" marR="25400" marT="12700" marB="12700" anchor="ctr"/>
                </a:tc>
                <a:tc>
                  <a:txBody>
                    <a:bodyPr/>
                    <a:lstStyle/>
                    <a:p>
                      <a:pPr algn="ctr"/>
                      <a:r>
                        <a:rPr lang="nl-NL" sz="1200"/>
                        <a:t>Psalm 34:20</a:t>
                      </a:r>
                      <a:endParaRPr lang="nl-NL" sz="1200" b="1"/>
                    </a:p>
                  </a:txBody>
                  <a:tcPr marL="25400" marR="25400" marT="12700" marB="12700" anchor="ctr"/>
                </a:tc>
                <a:tc>
                  <a:txBody>
                    <a:bodyPr/>
                    <a:lstStyle/>
                    <a:p>
                      <a:pPr algn="ctr"/>
                      <a:r>
                        <a:rPr lang="nl-NL" sz="1200"/>
                        <a:t>Johannes 19:32, 33, 36</a:t>
                      </a:r>
                      <a:endParaRPr lang="nl-NL" sz="1200" b="1"/>
                    </a:p>
                  </a:txBody>
                  <a:tcPr marL="25400" marR="25400" marT="12700" marB="12700" anchor="ctr"/>
                </a:tc>
              </a:tr>
              <a:tr h="300038">
                <a:tc>
                  <a:txBody>
                    <a:bodyPr/>
                    <a:lstStyle/>
                    <a:p>
                      <a:pPr algn="l"/>
                      <a:r>
                        <a:rPr lang="nl-NL" sz="1200"/>
                        <a:t>48. Zijn zijde doorstoken</a:t>
                      </a:r>
                      <a:endParaRPr lang="nl-NL" sz="1200" b="1"/>
                    </a:p>
                  </a:txBody>
                  <a:tcPr marL="25400" marR="25400" marT="12700" marB="12700" anchor="ctr"/>
                </a:tc>
                <a:tc>
                  <a:txBody>
                    <a:bodyPr/>
                    <a:lstStyle/>
                    <a:p>
                      <a:pPr algn="ctr"/>
                      <a:r>
                        <a:rPr lang="nl-NL" sz="1200"/>
                        <a:t>Zacharia 12:10</a:t>
                      </a:r>
                      <a:endParaRPr lang="nl-NL" sz="1200" b="1"/>
                    </a:p>
                  </a:txBody>
                  <a:tcPr marL="25400" marR="25400" marT="12700" marB="12700" anchor="ctr"/>
                </a:tc>
                <a:tc>
                  <a:txBody>
                    <a:bodyPr/>
                    <a:lstStyle/>
                    <a:p>
                      <a:pPr algn="ctr"/>
                      <a:r>
                        <a:rPr lang="nl-NL" sz="1200"/>
                        <a:t>Johannes 19:34</a:t>
                      </a:r>
                      <a:endParaRPr lang="nl-NL" sz="1200" b="1"/>
                    </a:p>
                  </a:txBody>
                  <a:tcPr marL="25400" marR="25400" marT="12700" marB="12700" anchor="ctr"/>
                </a:tc>
              </a:tr>
              <a:tr h="300038">
                <a:tc>
                  <a:txBody>
                    <a:bodyPr/>
                    <a:lstStyle/>
                    <a:p>
                      <a:pPr algn="l"/>
                      <a:r>
                        <a:rPr lang="nl-NL" sz="1200"/>
                        <a:t>49. Duisternis over het land</a:t>
                      </a:r>
                      <a:endParaRPr lang="nl-NL" sz="1200" b="1"/>
                    </a:p>
                  </a:txBody>
                  <a:tcPr marL="25400" marR="25400" marT="12700" marB="12700" anchor="ctr"/>
                </a:tc>
                <a:tc>
                  <a:txBody>
                    <a:bodyPr/>
                    <a:lstStyle/>
                    <a:p>
                      <a:pPr algn="ctr"/>
                      <a:r>
                        <a:rPr lang="nl-NL" sz="1200"/>
                        <a:t>Amos 8:9</a:t>
                      </a:r>
                      <a:endParaRPr lang="nl-NL" sz="1200" b="1"/>
                    </a:p>
                  </a:txBody>
                  <a:tcPr marL="25400" marR="25400" marT="12700" marB="12700" anchor="ctr"/>
                </a:tc>
                <a:tc>
                  <a:txBody>
                    <a:bodyPr/>
                    <a:lstStyle/>
                    <a:p>
                      <a:pPr algn="ctr"/>
                      <a:r>
                        <a:rPr lang="nl-NL" sz="1200"/>
                        <a:t>Matteüs 27:45</a:t>
                      </a:r>
                      <a:endParaRPr lang="nl-NL" sz="1200" b="1"/>
                    </a:p>
                  </a:txBody>
                  <a:tcPr marL="25400" marR="25400" marT="12700" marB="12700" anchor="ctr"/>
                </a:tc>
              </a:tr>
              <a:tr h="300038">
                <a:tc>
                  <a:txBody>
                    <a:bodyPr/>
                    <a:lstStyle/>
                    <a:p>
                      <a:pPr algn="l"/>
                      <a:r>
                        <a:rPr lang="nl-NL" sz="1200"/>
                        <a:t>50. Begraven bij de rijken</a:t>
                      </a:r>
                      <a:endParaRPr lang="nl-NL" sz="1200" b="1"/>
                    </a:p>
                  </a:txBody>
                  <a:tcPr marL="25400" marR="25400" marT="12700" marB="12700" anchor="ctr"/>
                </a:tc>
                <a:tc>
                  <a:txBody>
                    <a:bodyPr/>
                    <a:lstStyle/>
                    <a:p>
                      <a:pPr algn="ctr"/>
                      <a:r>
                        <a:rPr lang="nl-NL" sz="1200"/>
                        <a:t>Jesaja 53:9</a:t>
                      </a:r>
                      <a:endParaRPr lang="nl-NL" sz="1200" b="1"/>
                    </a:p>
                  </a:txBody>
                  <a:tcPr marL="25400" marR="25400" marT="12700" marB="12700" anchor="ctr"/>
                </a:tc>
                <a:tc>
                  <a:txBody>
                    <a:bodyPr/>
                    <a:lstStyle/>
                    <a:p>
                      <a:pPr algn="ctr"/>
                      <a:r>
                        <a:rPr lang="nl-NL" sz="1200"/>
                        <a:t>Matteüs 27:57-60</a:t>
                      </a:r>
                      <a:endParaRPr lang="nl-NL" sz="1200" b="1"/>
                    </a:p>
                  </a:txBody>
                  <a:tcPr marL="25400" marR="25400" marT="12700" marB="12700" anchor="ctr"/>
                </a:tc>
              </a:tr>
              <a:tr h="428626">
                <a:tc>
                  <a:txBody>
                    <a:bodyPr/>
                    <a:lstStyle/>
                    <a:p>
                      <a:pPr algn="l"/>
                      <a:r>
                        <a:rPr lang="nl-NL" sz="1200"/>
                        <a:t>51. De opstanding uit de dood</a:t>
                      </a:r>
                      <a:endParaRPr lang="nl-NL" sz="1200" b="1"/>
                    </a:p>
                  </a:txBody>
                  <a:tcPr marL="25400" marR="25400" marT="12700" marB="12700" anchor="ctr"/>
                </a:tc>
                <a:tc>
                  <a:txBody>
                    <a:bodyPr/>
                    <a:lstStyle/>
                    <a:p>
                      <a:pPr algn="ctr"/>
                      <a:r>
                        <a:rPr lang="nn-NO" sz="1200"/>
                        <a:t>Psalm 16:10; Psalm 30:4; Psalm 49:16; Psalm 118:17</a:t>
                      </a:r>
                      <a:endParaRPr lang="nn-NO" sz="1200" b="1"/>
                    </a:p>
                  </a:txBody>
                  <a:tcPr marL="25400" marR="25400" marT="12700" marB="12700" anchor="ctr"/>
                </a:tc>
                <a:tc>
                  <a:txBody>
                    <a:bodyPr/>
                    <a:lstStyle/>
                    <a:p>
                      <a:pPr algn="ctr"/>
                      <a:r>
                        <a:rPr lang="nl-NL" sz="1200" dirty="0"/>
                        <a:t>Marcus 16:6-7</a:t>
                      </a:r>
                      <a:endParaRPr lang="nl-NL" sz="1200" b="1" dirty="0"/>
                    </a:p>
                  </a:txBody>
                  <a:tcPr marL="25400" marR="25400" marT="12700" marB="12700" anchor="ctr"/>
                </a:tc>
              </a:tr>
              <a:tr h="428626">
                <a:tc>
                  <a:txBody>
                    <a:bodyPr/>
                    <a:lstStyle/>
                    <a:p>
                      <a:pPr algn="l"/>
                      <a:r>
                        <a:rPr lang="nl-NL" sz="1200"/>
                        <a:t>52. Stuurt de Heilige Geest</a:t>
                      </a:r>
                      <a:endParaRPr lang="nl-NL" sz="1200" b="1"/>
                    </a:p>
                  </a:txBody>
                  <a:tcPr marL="25400" marR="25400" marT="12700" marB="12700" anchor="ctr"/>
                </a:tc>
                <a:tc>
                  <a:txBody>
                    <a:bodyPr/>
                    <a:lstStyle/>
                    <a:p>
                      <a:pPr algn="ctr"/>
                      <a:r>
                        <a:rPr lang="nl-NL" sz="1200"/>
                        <a:t>Jesaja 44:3; Joel 2:28</a:t>
                      </a:r>
                      <a:endParaRPr lang="nl-NL" sz="1200" b="1"/>
                    </a:p>
                  </a:txBody>
                  <a:tcPr marL="25400" marR="25400" marT="12700" marB="12700" anchor="ctr"/>
                </a:tc>
                <a:tc>
                  <a:txBody>
                    <a:bodyPr/>
                    <a:lstStyle/>
                    <a:p>
                      <a:pPr algn="ctr"/>
                      <a:r>
                        <a:rPr lang="nl-NL" sz="1200"/>
                        <a:t>Johannes 20:22; Handelingen 2:16-17</a:t>
                      </a:r>
                      <a:endParaRPr lang="nl-NL" sz="1200" b="1"/>
                    </a:p>
                  </a:txBody>
                  <a:tcPr marL="25400" marR="25400" marT="12700" marB="12700" anchor="ctr"/>
                </a:tc>
              </a:tr>
              <a:tr h="428626">
                <a:tc>
                  <a:txBody>
                    <a:bodyPr/>
                    <a:lstStyle/>
                    <a:p>
                      <a:pPr algn="l"/>
                      <a:r>
                        <a:rPr lang="nl-NL" sz="1200"/>
                        <a:t>53. Richt een nieuw verbond op</a:t>
                      </a:r>
                      <a:endParaRPr lang="nl-NL" sz="1200" b="1"/>
                    </a:p>
                  </a:txBody>
                  <a:tcPr marL="25400" marR="25400" marT="12700" marB="12700" anchor="ctr"/>
                </a:tc>
                <a:tc>
                  <a:txBody>
                    <a:bodyPr/>
                    <a:lstStyle/>
                    <a:p>
                      <a:pPr algn="ctr"/>
                      <a:r>
                        <a:rPr lang="nl-NL" sz="1200"/>
                        <a:t>Jesaja 55:3-4; Jeremia 31:31</a:t>
                      </a:r>
                      <a:endParaRPr lang="nl-NL" sz="1200" b="1"/>
                    </a:p>
                  </a:txBody>
                  <a:tcPr marL="25400" marR="25400" marT="12700" marB="12700" anchor="ctr"/>
                </a:tc>
                <a:tc>
                  <a:txBody>
                    <a:bodyPr/>
                    <a:lstStyle/>
                    <a:p>
                      <a:pPr algn="ctr"/>
                      <a:r>
                        <a:rPr lang="nl-NL" sz="1200"/>
                        <a:t>Matteüs 26:28; Lucas 22:20; Hebreeën 8:6-10</a:t>
                      </a:r>
                      <a:endParaRPr lang="nl-NL" sz="1200" b="1"/>
                    </a:p>
                  </a:txBody>
                  <a:tcPr marL="25400" marR="25400" marT="12700" marB="12700" anchor="ctr"/>
                </a:tc>
              </a:tr>
              <a:tr h="557212">
                <a:tc>
                  <a:txBody>
                    <a:bodyPr/>
                    <a:lstStyle/>
                    <a:p>
                      <a:pPr algn="l"/>
                      <a:r>
                        <a:rPr lang="nl-NL" sz="1200"/>
                        <a:t>54. Zijn Hemelvaart naar de rechterhand van God</a:t>
                      </a:r>
                      <a:endParaRPr lang="nl-NL" sz="1200" b="1"/>
                    </a:p>
                  </a:txBody>
                  <a:tcPr marL="25400" marR="25400" marT="12700" marB="12700" anchor="ctr"/>
                </a:tc>
                <a:tc>
                  <a:txBody>
                    <a:bodyPr/>
                    <a:lstStyle/>
                    <a:p>
                      <a:pPr algn="ctr"/>
                      <a:r>
                        <a:rPr lang="nl-NL" sz="1200"/>
                        <a:t>Psalm 110:1</a:t>
                      </a:r>
                      <a:endParaRPr lang="nl-NL" sz="1200" b="1"/>
                    </a:p>
                  </a:txBody>
                  <a:tcPr marL="25400" marR="25400" marT="12700" marB="12700" anchor="ctr"/>
                </a:tc>
                <a:tc>
                  <a:txBody>
                    <a:bodyPr/>
                    <a:lstStyle/>
                    <a:p>
                      <a:pPr algn="ctr"/>
                      <a:r>
                        <a:rPr lang="nl-NL" sz="1200"/>
                        <a:t>Marcus 16:19; 1 Korintiërs 15:4; Efeziërs 4:8</a:t>
                      </a:r>
                      <a:endParaRPr lang="nl-NL" sz="1200" b="1"/>
                    </a:p>
                  </a:txBody>
                  <a:tcPr marL="25400" marR="25400" marT="12700" marB="12700" anchor="ctr"/>
                </a:tc>
              </a:tr>
              <a:tr h="428626">
                <a:tc>
                  <a:txBody>
                    <a:bodyPr/>
                    <a:lstStyle/>
                    <a:p>
                      <a:pPr algn="l"/>
                      <a:r>
                        <a:rPr lang="nl-NL" sz="1200"/>
                        <a:t>55. De heidenen (niet-joden) zullen de Messias zoeken</a:t>
                      </a:r>
                      <a:endParaRPr lang="nl-NL" sz="1200" b="1"/>
                    </a:p>
                  </a:txBody>
                  <a:tcPr marL="25400" marR="25400" marT="12700" marB="12700" anchor="ctr"/>
                </a:tc>
                <a:tc>
                  <a:txBody>
                    <a:bodyPr/>
                    <a:lstStyle/>
                    <a:p>
                      <a:pPr algn="ctr"/>
                      <a:r>
                        <a:rPr lang="pl-PL" sz="1200"/>
                        <a:t>Jesaja 9:2; Jesaja 11:10; Jesaja 65:1</a:t>
                      </a:r>
                      <a:endParaRPr lang="pl-PL" sz="1200" b="1"/>
                    </a:p>
                  </a:txBody>
                  <a:tcPr marL="25400" marR="25400" marT="12700" marB="12700" anchor="ctr"/>
                </a:tc>
                <a:tc>
                  <a:txBody>
                    <a:bodyPr/>
                    <a:lstStyle/>
                    <a:p>
                      <a:pPr algn="ctr"/>
                      <a:r>
                        <a:rPr lang="nl-NL" sz="1200" dirty="0"/>
                        <a:t>Romeinen 11:25; </a:t>
                      </a:r>
                      <a:r>
                        <a:rPr lang="nl-NL" sz="1200" dirty="0" err="1"/>
                        <a:t>Matteüs</a:t>
                      </a:r>
                      <a:r>
                        <a:rPr lang="nl-NL" sz="1200" dirty="0"/>
                        <a:t> 4:16</a:t>
                      </a:r>
                      <a:endParaRPr lang="nl-NL" sz="1200" b="1" dirty="0"/>
                    </a:p>
                  </a:txBody>
                  <a:tcPr marL="25400" marR="25400" marT="12700" marB="12700" anchor="ctr"/>
                </a:tc>
              </a:tr>
            </a:tbl>
          </a:graphicData>
        </a:graphic>
      </p:graphicFrame>
    </p:spTree>
  </p:cSld>
  <p:clrMapOvr>
    <a:masterClrMapping/>
  </p:clrMapOvr>
  <p:transition spd="slow">
    <p:plus/>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p:txBody>
          <a:bodyPr>
            <a:normAutofit/>
          </a:bodyPr>
          <a:lstStyle/>
          <a:p>
            <a:endParaRPr lang="en-US" dirty="0" smtClean="0"/>
          </a:p>
          <a:p>
            <a:endParaRPr lang="nl-NL" dirty="0"/>
          </a:p>
        </p:txBody>
      </p:sp>
      <p:sp>
        <p:nvSpPr>
          <p:cNvPr id="3" name="Titel 2"/>
          <p:cNvSpPr>
            <a:spLocks noGrp="1"/>
          </p:cNvSpPr>
          <p:nvPr>
            <p:ph type="title"/>
          </p:nvPr>
        </p:nvSpPr>
        <p:spPr/>
        <p:txBody>
          <a:bodyPr>
            <a:normAutofit/>
          </a:bodyPr>
          <a:lstStyle/>
          <a:p>
            <a:r>
              <a:rPr lang="en-US" dirty="0" smtClean="0"/>
              <a:t>Numeri 35: De </a:t>
            </a:r>
            <a:r>
              <a:rPr lang="en-US" dirty="0" err="1" smtClean="0"/>
              <a:t>Vrijstad</a:t>
            </a:r>
            <a:endParaRPr lang="nl-NL" dirty="0"/>
          </a:p>
        </p:txBody>
      </p:sp>
      <p:sp>
        <p:nvSpPr>
          <p:cNvPr id="9" name="Tekstvak 8"/>
          <p:cNvSpPr txBox="1"/>
          <p:nvPr/>
        </p:nvSpPr>
        <p:spPr>
          <a:xfrm>
            <a:off x="4953000" y="3032879"/>
            <a:ext cx="3886200" cy="34163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b="1" u="sng" dirty="0" err="1" smtClean="0"/>
              <a:t>Kenmerken</a:t>
            </a:r>
            <a:r>
              <a:rPr lang="en-US" b="1" u="sng" dirty="0" smtClean="0"/>
              <a:t> van de </a:t>
            </a:r>
            <a:r>
              <a:rPr lang="en-US" b="1" u="sng" dirty="0" err="1" smtClean="0"/>
              <a:t>vrijstad</a:t>
            </a:r>
            <a:r>
              <a:rPr lang="en-US" b="1" u="sng" dirty="0" smtClean="0"/>
              <a:t> en </a:t>
            </a:r>
            <a:r>
              <a:rPr lang="en-US" b="1" u="sng" dirty="0" err="1" smtClean="0"/>
              <a:t>lijnen</a:t>
            </a:r>
            <a:r>
              <a:rPr lang="en-US" b="1" u="sng" dirty="0" smtClean="0"/>
              <a:t> </a:t>
            </a:r>
            <a:r>
              <a:rPr lang="en-US" b="1" u="sng" dirty="0" err="1" smtClean="0"/>
              <a:t>naar</a:t>
            </a:r>
            <a:r>
              <a:rPr lang="en-US" b="1" u="sng" dirty="0" smtClean="0"/>
              <a:t> </a:t>
            </a:r>
            <a:r>
              <a:rPr lang="en-US" b="1" u="sng" dirty="0" err="1" smtClean="0"/>
              <a:t>Jezus</a:t>
            </a:r>
            <a:r>
              <a:rPr lang="en-US" b="1" u="sng" dirty="0" smtClean="0"/>
              <a:t>:</a:t>
            </a:r>
          </a:p>
          <a:p>
            <a:endParaRPr lang="en-US" u="sng" dirty="0" smtClean="0"/>
          </a:p>
          <a:p>
            <a:pPr>
              <a:buFontTx/>
              <a:buChar char="-"/>
            </a:pPr>
            <a:r>
              <a:rPr lang="en-US" dirty="0" smtClean="0"/>
              <a:t>Was </a:t>
            </a:r>
            <a:r>
              <a:rPr lang="en-US" b="1" dirty="0" err="1" smtClean="0"/>
              <a:t>toevluchtsoord</a:t>
            </a:r>
            <a:r>
              <a:rPr lang="en-US" b="1" dirty="0" smtClean="0"/>
              <a:t> voor de </a:t>
            </a:r>
            <a:r>
              <a:rPr lang="en-US" b="1" dirty="0" err="1" smtClean="0"/>
              <a:t>schuldige</a:t>
            </a:r>
            <a:r>
              <a:rPr lang="en-US" b="1" dirty="0" smtClean="0"/>
              <a:t> </a:t>
            </a:r>
            <a:r>
              <a:rPr lang="en-US" dirty="0" smtClean="0"/>
              <a:t>die </a:t>
            </a:r>
            <a:r>
              <a:rPr lang="en-US" dirty="0" err="1" smtClean="0"/>
              <a:t>achterna</a:t>
            </a:r>
            <a:r>
              <a:rPr lang="en-US" dirty="0" smtClean="0"/>
              <a:t> </a:t>
            </a:r>
            <a:r>
              <a:rPr lang="en-US" dirty="0" err="1" smtClean="0"/>
              <a:t>gezeten</a:t>
            </a:r>
            <a:r>
              <a:rPr lang="en-US" dirty="0" smtClean="0"/>
              <a:t> </a:t>
            </a:r>
            <a:r>
              <a:rPr lang="en-US" dirty="0" err="1" smtClean="0"/>
              <a:t>wordt</a:t>
            </a:r>
            <a:r>
              <a:rPr lang="en-US" dirty="0" smtClean="0"/>
              <a:t> door de </a:t>
            </a:r>
            <a:r>
              <a:rPr lang="en-US" dirty="0" err="1" smtClean="0"/>
              <a:t>bloedwreker</a:t>
            </a:r>
            <a:r>
              <a:rPr lang="en-US" dirty="0" smtClean="0"/>
              <a:t> (</a:t>
            </a:r>
            <a:r>
              <a:rPr lang="en-US" dirty="0" err="1" smtClean="0"/>
              <a:t>aanklager</a:t>
            </a:r>
            <a:r>
              <a:rPr lang="en-US" dirty="0" smtClean="0"/>
              <a:t>).</a:t>
            </a:r>
          </a:p>
          <a:p>
            <a:pPr>
              <a:buFontTx/>
              <a:buChar char="-"/>
            </a:pPr>
            <a:r>
              <a:rPr lang="en-US" dirty="0" smtClean="0"/>
              <a:t>Was </a:t>
            </a:r>
            <a:r>
              <a:rPr lang="en-US" b="1" dirty="0" smtClean="0"/>
              <a:t>voor </a:t>
            </a:r>
            <a:r>
              <a:rPr lang="en-US" b="1" dirty="0" err="1" smtClean="0"/>
              <a:t>iedereen</a:t>
            </a:r>
            <a:r>
              <a:rPr lang="en-US" b="1" dirty="0" smtClean="0"/>
              <a:t> </a:t>
            </a:r>
            <a:r>
              <a:rPr lang="en-US" b="1" dirty="0" err="1" smtClean="0"/>
              <a:t>bereikbaar</a:t>
            </a:r>
            <a:r>
              <a:rPr lang="en-US" b="1" dirty="0" smtClean="0"/>
              <a:t> en </a:t>
            </a:r>
            <a:r>
              <a:rPr lang="en-US" b="1" dirty="0" err="1" smtClean="0"/>
              <a:t>beschikbaar</a:t>
            </a:r>
            <a:r>
              <a:rPr lang="en-US" b="1" dirty="0" smtClean="0"/>
              <a:t> </a:t>
            </a:r>
            <a:r>
              <a:rPr lang="en-US" dirty="0" smtClean="0"/>
              <a:t>.</a:t>
            </a:r>
          </a:p>
          <a:p>
            <a:pPr>
              <a:buFontTx/>
              <a:buChar char="-"/>
            </a:pPr>
            <a:r>
              <a:rPr lang="en-US" b="1" dirty="0" err="1" smtClean="0"/>
              <a:t>Duidelijk</a:t>
            </a:r>
            <a:r>
              <a:rPr lang="en-US" b="1" dirty="0" smtClean="0"/>
              <a:t> te </a:t>
            </a:r>
            <a:r>
              <a:rPr lang="en-US" b="1" dirty="0" err="1" smtClean="0"/>
              <a:t>zien</a:t>
            </a:r>
            <a:r>
              <a:rPr lang="en-US" b="1" dirty="0" smtClean="0"/>
              <a:t> </a:t>
            </a:r>
            <a:r>
              <a:rPr lang="en-US" dirty="0" err="1" smtClean="0"/>
              <a:t>vanuit</a:t>
            </a:r>
            <a:r>
              <a:rPr lang="en-US" dirty="0" smtClean="0"/>
              <a:t> de </a:t>
            </a:r>
            <a:r>
              <a:rPr lang="en-US" dirty="0" err="1" smtClean="0"/>
              <a:t>verte</a:t>
            </a:r>
            <a:r>
              <a:rPr lang="en-US" dirty="0" smtClean="0"/>
              <a:t> (</a:t>
            </a:r>
            <a:r>
              <a:rPr lang="en-US" dirty="0" err="1" smtClean="0"/>
              <a:t>lagen</a:t>
            </a:r>
            <a:r>
              <a:rPr lang="en-US" dirty="0" smtClean="0"/>
              <a:t> op </a:t>
            </a:r>
            <a:r>
              <a:rPr lang="en-US" dirty="0" err="1" smtClean="0"/>
              <a:t>een</a:t>
            </a:r>
            <a:r>
              <a:rPr lang="en-US" dirty="0" smtClean="0"/>
              <a:t> berg).</a:t>
            </a:r>
          </a:p>
          <a:p>
            <a:pPr>
              <a:buFontTx/>
              <a:buChar char="-"/>
            </a:pPr>
            <a:r>
              <a:rPr lang="en-US" dirty="0" err="1" smtClean="0"/>
              <a:t>Als</a:t>
            </a:r>
            <a:r>
              <a:rPr lang="en-US" dirty="0" smtClean="0"/>
              <a:t> </a:t>
            </a:r>
            <a:r>
              <a:rPr lang="en-US" dirty="0" err="1" smtClean="0"/>
              <a:t>hogepriester</a:t>
            </a:r>
            <a:r>
              <a:rPr lang="en-US" dirty="0" smtClean="0"/>
              <a:t> </a:t>
            </a:r>
            <a:r>
              <a:rPr lang="en-US" dirty="0" err="1" smtClean="0"/>
              <a:t>stierf</a:t>
            </a:r>
            <a:r>
              <a:rPr lang="en-US" dirty="0" smtClean="0"/>
              <a:t>, </a:t>
            </a:r>
            <a:r>
              <a:rPr lang="en-US" b="1" dirty="0" err="1" smtClean="0"/>
              <a:t>mocht</a:t>
            </a:r>
            <a:r>
              <a:rPr lang="en-US" b="1" dirty="0" smtClean="0"/>
              <a:t> je vrij</a:t>
            </a:r>
            <a:r>
              <a:rPr lang="en-US" dirty="0" smtClean="0"/>
              <a:t>.</a:t>
            </a:r>
          </a:p>
          <a:p>
            <a:pPr>
              <a:buFontTx/>
              <a:buChar char="-"/>
            </a:pPr>
            <a:r>
              <a:rPr lang="en-US" dirty="0" err="1" smtClean="0"/>
              <a:t>Alleen</a:t>
            </a:r>
            <a:r>
              <a:rPr lang="en-US" dirty="0" smtClean="0"/>
              <a:t> IN de </a:t>
            </a:r>
            <a:r>
              <a:rPr lang="en-US" dirty="0" err="1" smtClean="0"/>
              <a:t>vrijstad</a:t>
            </a:r>
            <a:r>
              <a:rPr lang="en-US" dirty="0" smtClean="0"/>
              <a:t> was je </a:t>
            </a:r>
            <a:r>
              <a:rPr lang="en-US" dirty="0" err="1" smtClean="0"/>
              <a:t>veilig</a:t>
            </a:r>
            <a:r>
              <a:rPr lang="en-US" dirty="0" smtClean="0"/>
              <a:t>.</a:t>
            </a:r>
          </a:p>
        </p:txBody>
      </p:sp>
      <p:pic>
        <p:nvPicPr>
          <p:cNvPr id="95234" name="Picture 2" descr="http://www.nccg.org/mlt/img/fortress.jpg"/>
          <p:cNvPicPr>
            <a:picLocks noChangeAspect="1" noChangeArrowheads="1"/>
          </p:cNvPicPr>
          <p:nvPr/>
        </p:nvPicPr>
        <p:blipFill>
          <a:blip r:embed="rId3" cstate="print"/>
          <a:srcRect l="2966" r="5085"/>
          <a:stretch>
            <a:fillRect/>
          </a:stretch>
        </p:blipFill>
        <p:spPr bwMode="auto">
          <a:xfrm>
            <a:off x="152400" y="3034145"/>
            <a:ext cx="4724400" cy="3429000"/>
          </a:xfrm>
          <a:prstGeom prst="rect">
            <a:avLst/>
          </a:prstGeom>
          <a:noFill/>
        </p:spPr>
      </p:pic>
    </p:spTree>
  </p:cSld>
  <p:clrMapOvr>
    <a:masterClrMapping/>
  </p:clrMapOvr>
  <p:transition spd="slow">
    <p:plus/>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l="25781" t="31250" r="30444" b="31250"/>
          <a:stretch>
            <a:fillRect/>
          </a:stretch>
        </p:blipFill>
        <p:spPr bwMode="auto">
          <a:xfrm>
            <a:off x="5467350" y="3733800"/>
            <a:ext cx="3676650" cy="2362200"/>
          </a:xfrm>
          <a:prstGeom prst="rect">
            <a:avLst/>
          </a:prstGeom>
          <a:noFill/>
          <a:ln w="9525">
            <a:noFill/>
            <a:miter lim="800000"/>
            <a:headEnd/>
            <a:tailEnd/>
          </a:ln>
        </p:spPr>
      </p:pic>
      <p:pic>
        <p:nvPicPr>
          <p:cNvPr id="2" name="Picture 2" descr="http://www.bridgetothebible.com/images/The%20cities%20of%20refuge.jpg"/>
          <p:cNvPicPr>
            <a:picLocks noChangeAspect="1" noChangeArrowheads="1"/>
          </p:cNvPicPr>
          <p:nvPr/>
        </p:nvPicPr>
        <p:blipFill>
          <a:blip r:embed="rId3" cstate="print"/>
          <a:srcRect/>
          <a:stretch>
            <a:fillRect/>
          </a:stretch>
        </p:blipFill>
        <p:spPr bwMode="auto">
          <a:xfrm>
            <a:off x="-1" y="0"/>
            <a:ext cx="5849040" cy="6858000"/>
          </a:xfrm>
          <a:prstGeom prst="rect">
            <a:avLst/>
          </a:prstGeom>
          <a:noFill/>
        </p:spPr>
      </p:pic>
      <p:sp>
        <p:nvSpPr>
          <p:cNvPr id="3" name="Rechthoek 2"/>
          <p:cNvSpPr/>
          <p:nvPr/>
        </p:nvSpPr>
        <p:spPr>
          <a:xfrm>
            <a:off x="533400" y="5181600"/>
            <a:ext cx="4648200"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nl-NL" dirty="0" smtClean="0"/>
              <a:t>Er is berekend dat de afstand tussen de vrijsteden maximaal ongeveer 70 mijl zou zijn, zodat geen Israëliet verder dan ongeveer 35 mijl van een van der steden verwijderd was.</a:t>
            </a:r>
            <a:endParaRPr lang="nl-NL" dirty="0"/>
          </a:p>
        </p:txBody>
      </p:sp>
      <p:sp>
        <p:nvSpPr>
          <p:cNvPr id="5" name="Rechthoek 4"/>
          <p:cNvSpPr/>
          <p:nvPr/>
        </p:nvSpPr>
        <p:spPr>
          <a:xfrm>
            <a:off x="6019800" y="1905000"/>
            <a:ext cx="2971800"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nl-NL" dirty="0" smtClean="0"/>
              <a:t>Naast de zes vrijsteden dienden de hoornen van het altaar te Jeruzalem als toevluchtsoord voor de doodslager. </a:t>
            </a:r>
            <a:endParaRPr lang="nl-NL" dirty="0"/>
          </a:p>
        </p:txBody>
      </p:sp>
    </p:spTree>
  </p:cSld>
  <p:clrMapOvr>
    <a:masterClrMapping/>
  </p:clrMapOvr>
  <p:transition spd="slow">
    <p:plus/>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http://bibleencyclopedia.com/picturesjpeg/Joshua_leads_army_1133-41.jpg"/>
          <p:cNvPicPr>
            <a:picLocks noChangeAspect="1" noChangeArrowheads="1"/>
          </p:cNvPicPr>
          <p:nvPr/>
        </p:nvPicPr>
        <p:blipFill>
          <a:blip r:embed="rId2" cstate="print"/>
          <a:srcRect/>
          <a:stretch>
            <a:fillRect/>
          </a:stretch>
        </p:blipFill>
        <p:spPr bwMode="auto">
          <a:xfrm>
            <a:off x="0" y="0"/>
            <a:ext cx="4916128" cy="6858000"/>
          </a:xfrm>
          <a:prstGeom prst="rect">
            <a:avLst/>
          </a:prstGeom>
          <a:noFill/>
        </p:spPr>
      </p:pic>
      <p:sp>
        <p:nvSpPr>
          <p:cNvPr id="3" name="Titel 2"/>
          <p:cNvSpPr txBox="1">
            <a:spLocks/>
          </p:cNvSpPr>
          <p:nvPr/>
        </p:nvSpPr>
        <p:spPr>
          <a:xfrm>
            <a:off x="5105400" y="228600"/>
            <a:ext cx="3886200" cy="4800600"/>
          </a:xfrm>
          <a:prstGeom prst="rect">
            <a:avLst/>
          </a:prstGeom>
        </p:spPr>
        <p:style>
          <a:lnRef idx="1">
            <a:schemeClr val="accent1"/>
          </a:lnRef>
          <a:fillRef idx="2">
            <a:schemeClr val="accent1"/>
          </a:fillRef>
          <a:effectRef idx="1">
            <a:schemeClr val="accent1"/>
          </a:effectRef>
          <a:fontRef idx="minor">
            <a:schemeClr val="dk1"/>
          </a:fontRef>
        </p:style>
        <p:txBody>
          <a:bodyPr>
            <a:normAutofit fontScale="5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err="1" smtClean="0">
                <a:ln>
                  <a:noFill/>
                </a:ln>
                <a:solidFill>
                  <a:srgbClr val="002060"/>
                </a:solidFill>
                <a:effectLst>
                  <a:outerShdw blurRad="38100" dist="38100" dir="2700000" algn="tl">
                    <a:srgbClr val="000000">
                      <a:alpha val="43137"/>
                    </a:srgbClr>
                  </a:outerShdw>
                </a:effectLst>
                <a:uLnTx/>
                <a:uFillTx/>
                <a:latin typeface="+mj-lt"/>
                <a:ea typeface="+mj-ea"/>
                <a:cs typeface="+mj-cs"/>
              </a:rPr>
              <a:t>Deuterononium</a:t>
            </a:r>
            <a:r>
              <a:rPr kumimoji="0" lang="en-US" sz="4400" b="1" i="0" u="none" strike="noStrike" kern="1200" cap="none" spc="0" normalizeH="0" noProof="0" dirty="0" smtClean="0">
                <a:ln>
                  <a:noFill/>
                </a:ln>
                <a:solidFill>
                  <a:srgbClr val="002060"/>
                </a:solidFill>
                <a:effectLst>
                  <a:outerShdw blurRad="38100" dist="38100" dir="2700000" algn="tl">
                    <a:srgbClr val="000000">
                      <a:alpha val="43137"/>
                    </a:srgbClr>
                  </a:outerShdw>
                </a:effectLst>
                <a:uLnTx/>
                <a:uFillTx/>
                <a:latin typeface="+mj-lt"/>
                <a:ea typeface="+mj-ea"/>
                <a:cs typeface="+mj-cs"/>
              </a:rPr>
              <a:t> 20 </a:t>
            </a:r>
            <a:r>
              <a:rPr kumimoji="0" lang="en-US" sz="4400" b="1" i="0" u="none" strike="noStrike" kern="1200" cap="none" spc="0" normalizeH="0" noProof="0" dirty="0" err="1" smtClean="0">
                <a:ln>
                  <a:noFill/>
                </a:ln>
                <a:solidFill>
                  <a:srgbClr val="002060"/>
                </a:solidFill>
                <a:effectLst>
                  <a:outerShdw blurRad="38100" dist="38100" dir="2700000" algn="tl">
                    <a:srgbClr val="000000">
                      <a:alpha val="43137"/>
                    </a:srgbClr>
                  </a:outerShdw>
                </a:effectLst>
                <a:uLnTx/>
                <a:uFillTx/>
                <a:latin typeface="+mj-lt"/>
                <a:ea typeface="+mj-ea"/>
                <a:cs typeface="+mj-cs"/>
              </a:rPr>
              <a:t>Oorlogswetten</a:t>
            </a:r>
            <a:endParaRPr kumimoji="0" lang="en-US" sz="4400" b="1" i="0" u="none" strike="noStrike" kern="1200" cap="none" spc="0" normalizeH="0" noProof="0" dirty="0" smtClean="0">
              <a:ln>
                <a:noFill/>
              </a:ln>
              <a:solidFill>
                <a:srgbClr val="002060"/>
              </a:solidFill>
              <a:effectLst>
                <a:outerShdw blurRad="38100" dist="38100" dir="2700000" algn="tl">
                  <a:srgbClr val="000000">
                    <a:alpha val="43137"/>
                  </a:srgbClr>
                </a:outerShdw>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4400" dirty="0" smtClean="0">
              <a:solidFill>
                <a:srgbClr val="002060"/>
              </a:solidFill>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4400" dirty="0" err="1" smtClean="0">
                <a:solidFill>
                  <a:srgbClr val="002060"/>
                </a:solidFill>
                <a:latin typeface="+mj-lt"/>
                <a:ea typeface="+mj-ea"/>
                <a:cs typeface="+mj-cs"/>
              </a:rPr>
              <a:t>Voordat</a:t>
            </a:r>
            <a:r>
              <a:rPr lang="en-US" sz="4400" dirty="0" smtClean="0">
                <a:solidFill>
                  <a:srgbClr val="002060"/>
                </a:solidFill>
                <a:latin typeface="+mj-lt"/>
                <a:ea typeface="+mj-ea"/>
                <a:cs typeface="+mj-cs"/>
              </a:rPr>
              <a:t> de </a:t>
            </a:r>
            <a:r>
              <a:rPr lang="en-US" sz="4400" dirty="0" err="1" smtClean="0">
                <a:solidFill>
                  <a:srgbClr val="002060"/>
                </a:solidFill>
                <a:latin typeface="+mj-lt"/>
                <a:ea typeface="+mj-ea"/>
                <a:cs typeface="+mj-cs"/>
              </a:rPr>
              <a:t>aanval</a:t>
            </a:r>
            <a:r>
              <a:rPr lang="en-US" sz="4400" dirty="0" smtClean="0">
                <a:solidFill>
                  <a:srgbClr val="002060"/>
                </a:solidFill>
                <a:latin typeface="+mj-lt"/>
                <a:ea typeface="+mj-ea"/>
                <a:cs typeface="+mj-cs"/>
              </a:rPr>
              <a:t> </a:t>
            </a:r>
            <a:r>
              <a:rPr lang="en-US" sz="4400" dirty="0" err="1" smtClean="0">
                <a:solidFill>
                  <a:srgbClr val="002060"/>
                </a:solidFill>
                <a:latin typeface="+mj-lt"/>
                <a:ea typeface="+mj-ea"/>
                <a:cs typeface="+mj-cs"/>
              </a:rPr>
              <a:t>gestart</a:t>
            </a:r>
            <a:r>
              <a:rPr lang="en-US" sz="4400" dirty="0" smtClean="0">
                <a:solidFill>
                  <a:srgbClr val="002060"/>
                </a:solidFill>
                <a:latin typeface="+mj-lt"/>
                <a:ea typeface="+mj-ea"/>
                <a:cs typeface="+mj-cs"/>
              </a:rPr>
              <a:t> </a:t>
            </a:r>
            <a:r>
              <a:rPr lang="en-US" sz="4400" dirty="0" err="1" smtClean="0">
                <a:solidFill>
                  <a:srgbClr val="002060"/>
                </a:solidFill>
                <a:latin typeface="+mj-lt"/>
                <a:ea typeface="+mj-ea"/>
                <a:cs typeface="+mj-cs"/>
              </a:rPr>
              <a:t>werd</a:t>
            </a:r>
            <a:r>
              <a:rPr lang="en-US" sz="4400" dirty="0" smtClean="0">
                <a:solidFill>
                  <a:srgbClr val="002060"/>
                </a:solidFill>
                <a:latin typeface="+mj-lt"/>
                <a:ea typeface="+mj-ea"/>
                <a:cs typeface="+mj-cs"/>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4400" dirty="0" smtClean="0">
              <a:solidFill>
                <a:srgbClr val="002060"/>
              </a:solidFill>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 typeface="Wingdings" pitchFamily="2" charset="2"/>
              <a:buChar char="§"/>
              <a:tabLst/>
              <a:defRPr/>
            </a:pPr>
            <a:r>
              <a:rPr kumimoji="0" lang="en-US" sz="4400" b="0" i="0" u="none" strike="noStrike" kern="1200" cap="none" spc="0" normalizeH="0" noProof="0" dirty="0" smtClean="0">
                <a:ln>
                  <a:noFill/>
                </a:ln>
                <a:solidFill>
                  <a:srgbClr val="002060"/>
                </a:solidFill>
                <a:effectLst/>
                <a:uLnTx/>
                <a:uFillTx/>
                <a:latin typeface="+mj-lt"/>
                <a:ea typeface="+mj-ea"/>
                <a:cs typeface="+mj-cs"/>
              </a:rPr>
              <a:t> </a:t>
            </a:r>
            <a:r>
              <a:rPr kumimoji="0" lang="en-US" sz="4400" b="0" i="0" u="none" strike="noStrike" kern="1200" cap="none" spc="0" normalizeH="0" noProof="0" dirty="0" err="1" smtClean="0">
                <a:ln>
                  <a:noFill/>
                </a:ln>
                <a:solidFill>
                  <a:srgbClr val="002060"/>
                </a:solidFill>
                <a:effectLst/>
                <a:uLnTx/>
                <a:uFillTx/>
                <a:latin typeface="+mj-lt"/>
                <a:ea typeface="+mj-ea"/>
                <a:cs typeface="+mj-cs"/>
              </a:rPr>
              <a:t>Eerst</a:t>
            </a:r>
            <a:r>
              <a:rPr kumimoji="0" lang="en-US" sz="4400" b="0" i="0" u="none" strike="noStrike" kern="1200" cap="none" spc="0" normalizeH="0" noProof="0" dirty="0" smtClean="0">
                <a:ln>
                  <a:noFill/>
                </a:ln>
                <a:solidFill>
                  <a:srgbClr val="002060"/>
                </a:solidFill>
                <a:effectLst/>
                <a:uLnTx/>
                <a:uFillTx/>
                <a:latin typeface="+mj-lt"/>
                <a:ea typeface="+mj-ea"/>
                <a:cs typeface="+mj-cs"/>
              </a:rPr>
              <a:t> </a:t>
            </a:r>
            <a:r>
              <a:rPr kumimoji="0" lang="en-US" sz="4400" b="0" i="0" u="none" strike="noStrike" kern="1200" cap="none" spc="0" normalizeH="0" noProof="0" dirty="0" err="1" smtClean="0">
                <a:ln>
                  <a:noFill/>
                </a:ln>
                <a:solidFill>
                  <a:srgbClr val="002060"/>
                </a:solidFill>
                <a:effectLst/>
                <a:uLnTx/>
                <a:uFillTx/>
                <a:latin typeface="+mj-lt"/>
                <a:ea typeface="+mj-ea"/>
                <a:cs typeface="+mj-cs"/>
              </a:rPr>
              <a:t>moet</a:t>
            </a:r>
            <a:r>
              <a:rPr kumimoji="0" lang="en-US" sz="4400" b="0" i="0" u="none" strike="noStrike" kern="1200" cap="none" spc="0" normalizeH="0" noProof="0" dirty="0" smtClean="0">
                <a:ln>
                  <a:noFill/>
                </a:ln>
                <a:solidFill>
                  <a:srgbClr val="002060"/>
                </a:solidFill>
                <a:effectLst/>
                <a:uLnTx/>
                <a:uFillTx/>
                <a:latin typeface="+mj-lt"/>
                <a:ea typeface="+mj-ea"/>
                <a:cs typeface="+mj-cs"/>
              </a:rPr>
              <a:t> in </a:t>
            </a:r>
            <a:r>
              <a:rPr kumimoji="0" lang="en-US" sz="4400" b="0" i="0" u="none" strike="noStrike" kern="1200" cap="none" spc="0" normalizeH="0" noProof="0" dirty="0" err="1" smtClean="0">
                <a:ln>
                  <a:noFill/>
                </a:ln>
                <a:solidFill>
                  <a:srgbClr val="002060"/>
                </a:solidFill>
                <a:effectLst/>
                <a:uLnTx/>
                <a:uFillTx/>
                <a:latin typeface="+mj-lt"/>
                <a:ea typeface="+mj-ea"/>
                <a:cs typeface="+mj-cs"/>
              </a:rPr>
              <a:t>laten</a:t>
            </a:r>
            <a:r>
              <a:rPr kumimoji="0" lang="en-US" sz="4400" b="0" i="0" u="none" strike="noStrike" kern="1200" cap="none" spc="0" normalizeH="0" noProof="0" dirty="0" smtClean="0">
                <a:ln>
                  <a:noFill/>
                </a:ln>
                <a:solidFill>
                  <a:srgbClr val="002060"/>
                </a:solidFill>
                <a:effectLst/>
                <a:uLnTx/>
                <a:uFillTx/>
                <a:latin typeface="+mj-lt"/>
                <a:ea typeface="+mj-ea"/>
                <a:cs typeface="+mj-cs"/>
              </a:rPr>
              <a:t> </a:t>
            </a:r>
            <a:r>
              <a:rPr kumimoji="0" lang="en-US" sz="4400" b="0" i="0" u="none" strike="noStrike" kern="1200" cap="none" spc="0" normalizeH="0" noProof="0" dirty="0" err="1" smtClean="0">
                <a:ln>
                  <a:noFill/>
                </a:ln>
                <a:solidFill>
                  <a:srgbClr val="002060"/>
                </a:solidFill>
                <a:effectLst/>
                <a:uLnTx/>
                <a:uFillTx/>
                <a:latin typeface="+mj-lt"/>
                <a:ea typeface="+mj-ea"/>
                <a:cs typeface="+mj-cs"/>
              </a:rPr>
              <a:t>spreken</a:t>
            </a:r>
            <a:r>
              <a:rPr kumimoji="0" lang="en-US" sz="4400" b="0" i="0" u="none" strike="noStrike" kern="1200" cap="none" spc="0" normalizeH="0" noProof="0" dirty="0" smtClean="0">
                <a:ln>
                  <a:noFill/>
                </a:ln>
                <a:solidFill>
                  <a:srgbClr val="002060"/>
                </a:solidFill>
                <a:effectLst/>
                <a:uLnTx/>
                <a:uFillTx/>
                <a:latin typeface="+mj-lt"/>
                <a:ea typeface="+mj-ea"/>
                <a:cs typeface="+mj-cs"/>
              </a:rPr>
              <a:t> door de </a:t>
            </a:r>
            <a:r>
              <a:rPr kumimoji="0" lang="en-US" sz="4400" b="0" i="0" u="none" strike="noStrike" kern="1200" cap="none" spc="0" normalizeH="0" noProof="0" dirty="0" err="1" smtClean="0">
                <a:ln>
                  <a:noFill/>
                </a:ln>
                <a:solidFill>
                  <a:srgbClr val="002060"/>
                </a:solidFill>
                <a:effectLst/>
                <a:uLnTx/>
                <a:uFillTx/>
                <a:latin typeface="+mj-lt"/>
                <a:ea typeface="+mj-ea"/>
                <a:cs typeface="+mj-cs"/>
              </a:rPr>
              <a:t>priester</a:t>
            </a:r>
            <a:r>
              <a:rPr kumimoji="0" lang="en-US" sz="4400" b="0" i="0" u="none" strike="noStrike" kern="1200" cap="none" spc="0" normalizeH="0" noProof="0" dirty="0" smtClean="0">
                <a:ln>
                  <a:noFill/>
                </a:ln>
                <a:solidFill>
                  <a:srgbClr val="002060"/>
                </a:solidFill>
                <a:effectLst/>
                <a:uLnTx/>
                <a:uFillTx/>
                <a:latin typeface="+mj-lt"/>
                <a:ea typeface="+mj-ea"/>
                <a:cs typeface="+mj-cs"/>
              </a:rPr>
              <a:t>;</a:t>
            </a:r>
          </a:p>
          <a:p>
            <a:pPr marL="0" marR="0" lvl="0" indent="0" algn="l" defTabSz="914400" rtl="0" eaLnBrk="1" fontAlgn="auto" latinLnBrk="0" hangingPunct="1">
              <a:lnSpc>
                <a:spcPct val="100000"/>
              </a:lnSpc>
              <a:spcBef>
                <a:spcPct val="0"/>
              </a:spcBef>
              <a:spcAft>
                <a:spcPts val="0"/>
              </a:spcAft>
              <a:buClrTx/>
              <a:buSzTx/>
              <a:buFont typeface="Wingdings" pitchFamily="2" charset="2"/>
              <a:buChar char="§"/>
              <a:tabLst/>
              <a:defRPr/>
            </a:pPr>
            <a:r>
              <a:rPr lang="en-US" sz="4400" dirty="0" smtClean="0">
                <a:solidFill>
                  <a:srgbClr val="002060"/>
                </a:solidFill>
                <a:latin typeface="+mj-lt"/>
                <a:ea typeface="+mj-ea"/>
                <a:cs typeface="+mj-cs"/>
              </a:rPr>
              <a:t> </a:t>
            </a:r>
            <a:r>
              <a:rPr lang="en-US" sz="4400" dirty="0" err="1" smtClean="0">
                <a:solidFill>
                  <a:srgbClr val="002060"/>
                </a:solidFill>
                <a:latin typeface="+mj-lt"/>
                <a:ea typeface="+mj-ea"/>
                <a:cs typeface="+mj-cs"/>
              </a:rPr>
              <a:t>Bedenken</a:t>
            </a:r>
            <a:r>
              <a:rPr lang="en-US" sz="4400" dirty="0" smtClean="0">
                <a:solidFill>
                  <a:srgbClr val="002060"/>
                </a:solidFill>
                <a:latin typeface="+mj-lt"/>
                <a:ea typeface="+mj-ea"/>
                <a:cs typeface="+mj-cs"/>
              </a:rPr>
              <a:t> </a:t>
            </a:r>
            <a:r>
              <a:rPr lang="en-US" sz="4400" dirty="0" err="1" smtClean="0">
                <a:solidFill>
                  <a:srgbClr val="002060"/>
                </a:solidFill>
                <a:latin typeface="+mj-lt"/>
                <a:ea typeface="+mj-ea"/>
                <a:cs typeface="+mj-cs"/>
              </a:rPr>
              <a:t>dat</a:t>
            </a:r>
            <a:r>
              <a:rPr lang="en-US" sz="4400" dirty="0" smtClean="0">
                <a:solidFill>
                  <a:srgbClr val="002060"/>
                </a:solidFill>
                <a:latin typeface="+mj-lt"/>
                <a:ea typeface="+mj-ea"/>
                <a:cs typeface="+mj-cs"/>
              </a:rPr>
              <a:t> het </a:t>
            </a:r>
            <a:r>
              <a:rPr lang="en-US" sz="4400" dirty="0" err="1" smtClean="0">
                <a:solidFill>
                  <a:srgbClr val="002060"/>
                </a:solidFill>
                <a:latin typeface="+mj-lt"/>
                <a:ea typeface="+mj-ea"/>
                <a:cs typeface="+mj-cs"/>
              </a:rPr>
              <a:t>eigenlijk</a:t>
            </a:r>
            <a:r>
              <a:rPr lang="en-US" sz="4400" dirty="0" smtClean="0">
                <a:solidFill>
                  <a:srgbClr val="002060"/>
                </a:solidFill>
                <a:latin typeface="+mj-lt"/>
                <a:ea typeface="+mj-ea"/>
                <a:cs typeface="+mj-cs"/>
              </a:rPr>
              <a:t> Gods </a:t>
            </a:r>
            <a:r>
              <a:rPr lang="en-US" sz="4400" dirty="0" err="1" smtClean="0">
                <a:solidFill>
                  <a:srgbClr val="002060"/>
                </a:solidFill>
                <a:latin typeface="+mj-lt"/>
                <a:ea typeface="+mj-ea"/>
                <a:cs typeface="+mj-cs"/>
              </a:rPr>
              <a:t>strijd</a:t>
            </a:r>
            <a:r>
              <a:rPr lang="en-US" sz="4400" dirty="0" smtClean="0">
                <a:solidFill>
                  <a:srgbClr val="002060"/>
                </a:solidFill>
                <a:latin typeface="+mj-lt"/>
                <a:ea typeface="+mj-ea"/>
                <a:cs typeface="+mj-cs"/>
              </a:rPr>
              <a:t> was (</a:t>
            </a:r>
            <a:r>
              <a:rPr lang="en-US" sz="4400" dirty="0" err="1" smtClean="0">
                <a:solidFill>
                  <a:srgbClr val="002060"/>
                </a:solidFill>
                <a:latin typeface="+mj-lt"/>
                <a:ea typeface="+mj-ea"/>
                <a:cs typeface="+mj-cs"/>
              </a:rPr>
              <a:t>Joz</a:t>
            </a:r>
            <a:r>
              <a:rPr lang="en-US" sz="4400" dirty="0" smtClean="0">
                <a:solidFill>
                  <a:srgbClr val="002060"/>
                </a:solidFill>
                <a:latin typeface="+mj-lt"/>
                <a:ea typeface="+mj-ea"/>
                <a:cs typeface="+mj-cs"/>
              </a:rPr>
              <a:t>. 5 en 6);</a:t>
            </a:r>
          </a:p>
          <a:p>
            <a:pPr marL="0" marR="0" lvl="0" indent="0" algn="l" defTabSz="914400" rtl="0" eaLnBrk="1" fontAlgn="auto" latinLnBrk="0" hangingPunct="1">
              <a:lnSpc>
                <a:spcPct val="100000"/>
              </a:lnSpc>
              <a:spcBef>
                <a:spcPct val="0"/>
              </a:spcBef>
              <a:spcAft>
                <a:spcPts val="0"/>
              </a:spcAft>
              <a:buClrTx/>
              <a:buSzTx/>
              <a:buFont typeface="Wingdings" pitchFamily="2" charset="2"/>
              <a:buChar char="§"/>
              <a:tabLst/>
              <a:defRPr/>
            </a:pPr>
            <a:r>
              <a:rPr lang="en-US" sz="4400" dirty="0" smtClean="0">
                <a:solidFill>
                  <a:srgbClr val="002060"/>
                </a:solidFill>
                <a:latin typeface="+mj-lt"/>
                <a:ea typeface="+mj-ea"/>
                <a:cs typeface="+mj-cs"/>
              </a:rPr>
              <a:t> </a:t>
            </a:r>
            <a:r>
              <a:rPr lang="en-US" sz="4400" dirty="0" err="1" smtClean="0">
                <a:solidFill>
                  <a:srgbClr val="002060"/>
                </a:solidFill>
                <a:latin typeface="+mj-lt"/>
                <a:ea typeface="+mj-ea"/>
                <a:cs typeface="+mj-cs"/>
              </a:rPr>
              <a:t>Roei</a:t>
            </a:r>
            <a:r>
              <a:rPr lang="en-US" sz="4400" dirty="0" smtClean="0">
                <a:solidFill>
                  <a:srgbClr val="002060"/>
                </a:solidFill>
                <a:latin typeface="+mj-lt"/>
                <a:ea typeface="+mj-ea"/>
                <a:cs typeface="+mj-cs"/>
              </a:rPr>
              <a:t> de </a:t>
            </a:r>
            <a:r>
              <a:rPr lang="en-US" sz="4400" dirty="0" err="1" smtClean="0">
                <a:solidFill>
                  <a:srgbClr val="002060"/>
                </a:solidFill>
                <a:latin typeface="+mj-lt"/>
                <a:ea typeface="+mj-ea"/>
                <a:cs typeface="+mj-cs"/>
              </a:rPr>
              <a:t>vijand</a:t>
            </a:r>
            <a:r>
              <a:rPr lang="en-US" sz="4400" dirty="0" smtClean="0">
                <a:solidFill>
                  <a:srgbClr val="002060"/>
                </a:solidFill>
                <a:latin typeface="+mj-lt"/>
                <a:ea typeface="+mj-ea"/>
                <a:cs typeface="+mj-cs"/>
              </a:rPr>
              <a:t> </a:t>
            </a:r>
            <a:r>
              <a:rPr lang="en-US" sz="4400" dirty="0" err="1" smtClean="0">
                <a:solidFill>
                  <a:srgbClr val="002060"/>
                </a:solidFill>
                <a:latin typeface="+mj-lt"/>
                <a:ea typeface="+mj-ea"/>
                <a:cs typeface="+mj-cs"/>
              </a:rPr>
              <a:t>volledig</a:t>
            </a:r>
            <a:r>
              <a:rPr lang="en-US" sz="4400" dirty="0" smtClean="0">
                <a:solidFill>
                  <a:srgbClr val="002060"/>
                </a:solidFill>
                <a:latin typeface="+mj-lt"/>
                <a:ea typeface="+mj-ea"/>
                <a:cs typeface="+mj-cs"/>
              </a:rPr>
              <a:t> </a:t>
            </a:r>
            <a:r>
              <a:rPr lang="en-US" sz="4400" dirty="0" err="1" smtClean="0">
                <a:solidFill>
                  <a:srgbClr val="002060"/>
                </a:solidFill>
                <a:latin typeface="+mj-lt"/>
                <a:ea typeface="+mj-ea"/>
                <a:cs typeface="+mj-cs"/>
              </a:rPr>
              <a:t>uit</a:t>
            </a:r>
            <a:r>
              <a:rPr lang="en-US" sz="4400" dirty="0" smtClean="0">
                <a:solidFill>
                  <a:srgbClr val="002060"/>
                </a:solidFill>
                <a:latin typeface="+mj-lt"/>
                <a:ea typeface="+mj-ea"/>
                <a:cs typeface="+mj-cs"/>
              </a:rPr>
              <a:t>, want </a:t>
            </a:r>
            <a:r>
              <a:rPr lang="en-US" sz="4400" dirty="0" err="1" smtClean="0">
                <a:solidFill>
                  <a:srgbClr val="002060"/>
                </a:solidFill>
                <a:latin typeface="+mj-lt"/>
                <a:ea typeface="+mj-ea"/>
                <a:cs typeface="+mj-cs"/>
              </a:rPr>
              <a:t>anders</a:t>
            </a:r>
            <a:r>
              <a:rPr lang="en-US" sz="4400" dirty="0" smtClean="0">
                <a:solidFill>
                  <a:srgbClr val="002060"/>
                </a:solidFill>
                <a:latin typeface="+mj-lt"/>
                <a:ea typeface="+mj-ea"/>
                <a:cs typeface="+mj-cs"/>
              </a:rPr>
              <a:t> </a:t>
            </a:r>
            <a:r>
              <a:rPr lang="en-US" sz="4400" dirty="0" err="1" smtClean="0">
                <a:solidFill>
                  <a:srgbClr val="002060"/>
                </a:solidFill>
                <a:latin typeface="+mj-lt"/>
                <a:ea typeface="+mj-ea"/>
                <a:cs typeface="+mj-cs"/>
              </a:rPr>
              <a:t>anders</a:t>
            </a:r>
            <a:r>
              <a:rPr lang="en-US" sz="4400" dirty="0" smtClean="0">
                <a:solidFill>
                  <a:srgbClr val="002060"/>
                </a:solidFill>
                <a:latin typeface="+mj-lt"/>
                <a:ea typeface="+mj-ea"/>
                <a:cs typeface="+mj-cs"/>
              </a:rPr>
              <a:t> zal de </a:t>
            </a:r>
            <a:r>
              <a:rPr lang="en-US" sz="4400" dirty="0" err="1" smtClean="0">
                <a:solidFill>
                  <a:srgbClr val="002060"/>
                </a:solidFill>
                <a:latin typeface="+mj-lt"/>
                <a:ea typeface="+mj-ea"/>
                <a:cs typeface="+mj-cs"/>
              </a:rPr>
              <a:t>vijand</a:t>
            </a:r>
            <a:r>
              <a:rPr lang="en-US" sz="4400" dirty="0" smtClean="0">
                <a:solidFill>
                  <a:srgbClr val="002060"/>
                </a:solidFill>
                <a:latin typeface="+mj-lt"/>
                <a:ea typeface="+mj-ea"/>
                <a:cs typeface="+mj-cs"/>
              </a:rPr>
              <a:t> je tot </a:t>
            </a:r>
            <a:r>
              <a:rPr lang="en-US" sz="4400" dirty="0" err="1" smtClean="0">
                <a:solidFill>
                  <a:srgbClr val="002060"/>
                </a:solidFill>
                <a:latin typeface="+mj-lt"/>
                <a:ea typeface="+mj-ea"/>
                <a:cs typeface="+mj-cs"/>
              </a:rPr>
              <a:t>strik</a:t>
            </a:r>
            <a:r>
              <a:rPr lang="en-US" sz="4400" dirty="0" smtClean="0">
                <a:solidFill>
                  <a:srgbClr val="002060"/>
                </a:solidFill>
                <a:latin typeface="+mj-lt"/>
                <a:ea typeface="+mj-ea"/>
                <a:cs typeface="+mj-cs"/>
              </a:rPr>
              <a:t> </a:t>
            </a:r>
            <a:r>
              <a:rPr lang="en-US" sz="4400" dirty="0" err="1" smtClean="0">
                <a:solidFill>
                  <a:srgbClr val="002060"/>
                </a:solidFill>
                <a:latin typeface="+mj-lt"/>
                <a:ea typeface="+mj-ea"/>
                <a:cs typeface="+mj-cs"/>
              </a:rPr>
              <a:t>worden</a:t>
            </a:r>
            <a:r>
              <a:rPr lang="en-US" sz="4400" dirty="0" smtClean="0">
                <a:solidFill>
                  <a:srgbClr val="002060"/>
                </a:solidFill>
                <a:latin typeface="+mj-lt"/>
                <a:ea typeface="+mj-ea"/>
                <a:cs typeface="+mj-cs"/>
              </a:rPr>
              <a:t> (</a:t>
            </a:r>
            <a:r>
              <a:rPr lang="en-US" sz="4400" dirty="0" err="1" smtClean="0">
                <a:solidFill>
                  <a:srgbClr val="002060"/>
                </a:solidFill>
                <a:latin typeface="+mj-lt"/>
                <a:ea typeface="+mj-ea"/>
                <a:cs typeface="+mj-cs"/>
              </a:rPr>
              <a:t>levensstijl</a:t>
            </a:r>
            <a:r>
              <a:rPr lang="en-US" sz="4400" dirty="0" smtClean="0">
                <a:solidFill>
                  <a:srgbClr val="002060"/>
                </a:solidFill>
                <a:latin typeface="+mj-lt"/>
                <a:ea typeface="+mj-ea"/>
                <a:cs typeface="+mj-cs"/>
              </a:rPr>
              <a:t> en </a:t>
            </a:r>
            <a:r>
              <a:rPr lang="en-US" sz="4400" dirty="0" err="1" smtClean="0">
                <a:solidFill>
                  <a:srgbClr val="002060"/>
                </a:solidFill>
                <a:latin typeface="+mj-lt"/>
                <a:ea typeface="+mj-ea"/>
                <a:cs typeface="+mj-cs"/>
              </a:rPr>
              <a:t>gedrag</a:t>
            </a:r>
            <a:r>
              <a:rPr lang="en-US" sz="4400" dirty="0" smtClean="0">
                <a:solidFill>
                  <a:srgbClr val="002060"/>
                </a:solidFill>
                <a:latin typeface="+mj-lt"/>
                <a:ea typeface="+mj-ea"/>
                <a:cs typeface="+mj-cs"/>
              </a:rPr>
              <a:t> </a:t>
            </a:r>
            <a:r>
              <a:rPr lang="en-US" sz="4400" dirty="0" err="1" smtClean="0">
                <a:solidFill>
                  <a:srgbClr val="002060"/>
                </a:solidFill>
                <a:latin typeface="+mj-lt"/>
                <a:ea typeface="+mj-ea"/>
                <a:cs typeface="+mj-cs"/>
              </a:rPr>
              <a:t>overnemen</a:t>
            </a:r>
            <a:r>
              <a:rPr lang="en-US" sz="4400" dirty="0" smtClean="0">
                <a:solidFill>
                  <a:srgbClr val="002060"/>
                </a:solidFill>
                <a:latin typeface="+mj-lt"/>
                <a:ea typeface="+mj-ea"/>
                <a:cs typeface="+mj-cs"/>
              </a:rPr>
              <a:t>).</a:t>
            </a:r>
          </a:p>
          <a:p>
            <a:pPr marL="0" marR="0" lvl="0" indent="0" algn="l" defTabSz="914400" rtl="0" eaLnBrk="1" fontAlgn="auto" latinLnBrk="0" hangingPunct="1">
              <a:lnSpc>
                <a:spcPct val="100000"/>
              </a:lnSpc>
              <a:spcBef>
                <a:spcPct val="0"/>
              </a:spcBef>
              <a:spcAft>
                <a:spcPts val="0"/>
              </a:spcAft>
              <a:buClrTx/>
              <a:buSzTx/>
              <a:buFontTx/>
              <a:buChar char="-"/>
              <a:tabLst/>
              <a:defRPr/>
            </a:pPr>
            <a:endParaRPr kumimoji="0" lang="en-US" sz="4400" b="0" i="0" u="none" strike="noStrike" kern="1200" cap="none" spc="0" normalizeH="0" noProof="0" dirty="0" smtClean="0">
              <a:ln>
                <a:noFill/>
              </a:ln>
              <a:solidFill>
                <a:schemeClr val="tx2"/>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Char char="-"/>
              <a:tabLst/>
              <a:defRPr/>
            </a:pPr>
            <a:endParaRPr kumimoji="0" lang="en-US" sz="4400" b="0" i="0" u="none" strike="noStrike" kern="1200" cap="none" spc="0" normalizeH="0" noProof="0" dirty="0" smtClean="0">
              <a:ln>
                <a:noFill/>
              </a:ln>
              <a:solidFill>
                <a:schemeClr val="tx2"/>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4400" dirty="0" smtClean="0">
              <a:solidFill>
                <a:schemeClr val="tx2"/>
              </a:solidFill>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noProof="0" dirty="0" smtClean="0">
              <a:ln>
                <a:noFill/>
              </a:ln>
              <a:solidFill>
                <a:schemeClr val="tx2"/>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nl-NL" sz="44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Rechthoek 3"/>
          <p:cNvSpPr/>
          <p:nvPr/>
        </p:nvSpPr>
        <p:spPr>
          <a:xfrm>
            <a:off x="5715000" y="5334000"/>
            <a:ext cx="2743200"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dirty="0" err="1" smtClean="0">
                <a:solidFill>
                  <a:srgbClr val="002060"/>
                </a:solidFill>
              </a:rPr>
              <a:t>Vertrouw</a:t>
            </a:r>
            <a:r>
              <a:rPr lang="en-US" dirty="0" smtClean="0">
                <a:solidFill>
                  <a:srgbClr val="002060"/>
                </a:solidFill>
              </a:rPr>
              <a:t> op God </a:t>
            </a:r>
            <a:r>
              <a:rPr lang="en-US" dirty="0" err="1" smtClean="0">
                <a:solidFill>
                  <a:srgbClr val="002060"/>
                </a:solidFill>
              </a:rPr>
              <a:t>alsof</a:t>
            </a:r>
            <a:r>
              <a:rPr lang="en-US" dirty="0" smtClean="0">
                <a:solidFill>
                  <a:srgbClr val="002060"/>
                </a:solidFill>
              </a:rPr>
              <a:t> </a:t>
            </a:r>
            <a:r>
              <a:rPr lang="en-US" dirty="0" err="1" smtClean="0">
                <a:solidFill>
                  <a:srgbClr val="002060"/>
                </a:solidFill>
              </a:rPr>
              <a:t>alles</a:t>
            </a:r>
            <a:r>
              <a:rPr lang="en-US" dirty="0" smtClean="0">
                <a:solidFill>
                  <a:srgbClr val="002060"/>
                </a:solidFill>
              </a:rPr>
              <a:t> van Hem </a:t>
            </a:r>
            <a:r>
              <a:rPr lang="en-US" dirty="0" err="1" smtClean="0">
                <a:solidFill>
                  <a:srgbClr val="002060"/>
                </a:solidFill>
              </a:rPr>
              <a:t>afhangt</a:t>
            </a:r>
            <a:r>
              <a:rPr lang="en-US" dirty="0" smtClean="0">
                <a:solidFill>
                  <a:srgbClr val="002060"/>
                </a:solidFill>
              </a:rPr>
              <a:t> en </a:t>
            </a:r>
            <a:r>
              <a:rPr lang="en-US" dirty="0" err="1" smtClean="0">
                <a:solidFill>
                  <a:srgbClr val="002060"/>
                </a:solidFill>
              </a:rPr>
              <a:t>vecht</a:t>
            </a:r>
            <a:r>
              <a:rPr lang="en-US" dirty="0" smtClean="0">
                <a:solidFill>
                  <a:srgbClr val="002060"/>
                </a:solidFill>
              </a:rPr>
              <a:t> </a:t>
            </a:r>
            <a:r>
              <a:rPr lang="en-US" dirty="0" err="1" smtClean="0">
                <a:solidFill>
                  <a:srgbClr val="002060"/>
                </a:solidFill>
              </a:rPr>
              <a:t>alsof</a:t>
            </a:r>
            <a:r>
              <a:rPr lang="en-US" dirty="0" smtClean="0">
                <a:solidFill>
                  <a:srgbClr val="002060"/>
                </a:solidFill>
              </a:rPr>
              <a:t> het </a:t>
            </a:r>
            <a:r>
              <a:rPr lang="en-US" dirty="0" err="1" smtClean="0">
                <a:solidFill>
                  <a:srgbClr val="002060"/>
                </a:solidFill>
              </a:rPr>
              <a:t>helemaal</a:t>
            </a:r>
            <a:r>
              <a:rPr lang="en-US" dirty="0" smtClean="0">
                <a:solidFill>
                  <a:srgbClr val="002060"/>
                </a:solidFill>
              </a:rPr>
              <a:t> van </a:t>
            </a:r>
            <a:r>
              <a:rPr lang="en-US" dirty="0" err="1" smtClean="0">
                <a:solidFill>
                  <a:srgbClr val="002060"/>
                </a:solidFill>
              </a:rPr>
              <a:t>jou</a:t>
            </a:r>
            <a:r>
              <a:rPr lang="en-US" dirty="0" smtClean="0">
                <a:solidFill>
                  <a:srgbClr val="002060"/>
                </a:solidFill>
              </a:rPr>
              <a:t> </a:t>
            </a:r>
            <a:r>
              <a:rPr lang="en-US" dirty="0" err="1" smtClean="0">
                <a:solidFill>
                  <a:srgbClr val="002060"/>
                </a:solidFill>
              </a:rPr>
              <a:t>afhangt</a:t>
            </a:r>
            <a:r>
              <a:rPr lang="en-US" dirty="0" smtClean="0">
                <a:solidFill>
                  <a:srgbClr val="002060"/>
                </a:solidFill>
              </a:rPr>
              <a:t>.</a:t>
            </a:r>
            <a:endParaRPr lang="nl-NL" dirty="0">
              <a:solidFill>
                <a:srgbClr val="002060"/>
              </a:solidFill>
            </a:endParaRPr>
          </a:p>
        </p:txBody>
      </p:sp>
    </p:spTree>
  </p:cSld>
  <p:clrMapOvr>
    <a:masterClrMapping/>
  </p:clrMapOvr>
  <p:transition spd="slow">
    <p:plus/>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2" name="Picture 6" descr="http://s3-eu-west-1.amazonaws.com/lookandlearn-preview/A/A005/A005679.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5" name="Afgeronde rechthoek 4"/>
          <p:cNvSpPr/>
          <p:nvPr/>
        </p:nvSpPr>
        <p:spPr>
          <a:xfrm>
            <a:off x="1066800" y="2819400"/>
            <a:ext cx="70104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Richteren: </a:t>
            </a:r>
            <a:r>
              <a:rPr lang="en-US" sz="7200" dirty="0" err="1" smtClean="0"/>
              <a:t>Simson</a:t>
            </a:r>
            <a:endParaRPr lang="nl-NL" sz="7200" dirty="0"/>
          </a:p>
        </p:txBody>
      </p:sp>
    </p:spTree>
  </p:cSld>
  <p:clrMapOvr>
    <a:masterClrMapping/>
  </p:clrMapOvr>
  <p:transition spd="slow">
    <p:plus/>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a:xfrm>
            <a:off x="381000" y="2971800"/>
            <a:ext cx="8305800" cy="3657600"/>
          </a:xfrm>
        </p:spPr>
        <p:style>
          <a:lnRef idx="2">
            <a:schemeClr val="accent2">
              <a:shade val="50000"/>
            </a:schemeClr>
          </a:lnRef>
          <a:fillRef idx="1">
            <a:schemeClr val="accent2"/>
          </a:fillRef>
          <a:effectRef idx="0">
            <a:schemeClr val="accent2"/>
          </a:effectRef>
          <a:fontRef idx="minor">
            <a:schemeClr val="lt1"/>
          </a:fontRef>
        </p:style>
        <p:txBody>
          <a:bodyPr>
            <a:normAutofit fontScale="70000" lnSpcReduction="20000"/>
          </a:bodyPr>
          <a:lstStyle/>
          <a:p>
            <a:r>
              <a:rPr lang="en-US" u="sng" dirty="0" err="1" smtClean="0">
                <a:ln w="18415" cmpd="sng">
                  <a:solidFill>
                    <a:srgbClr val="FFFFFF"/>
                  </a:solidFill>
                  <a:prstDash val="solid"/>
                </a:ln>
                <a:solidFill>
                  <a:schemeClr val="bg1"/>
                </a:solidFill>
              </a:rPr>
              <a:t>Parallelen</a:t>
            </a:r>
            <a:r>
              <a:rPr lang="en-US" u="sng" dirty="0" smtClean="0">
                <a:ln w="18415" cmpd="sng">
                  <a:solidFill>
                    <a:srgbClr val="FFFFFF"/>
                  </a:solidFill>
                  <a:prstDash val="solid"/>
                </a:ln>
                <a:solidFill>
                  <a:schemeClr val="bg1"/>
                </a:solidFill>
              </a:rPr>
              <a:t> </a:t>
            </a:r>
            <a:r>
              <a:rPr lang="en-US" u="sng" dirty="0" err="1" smtClean="0">
                <a:ln w="18415" cmpd="sng">
                  <a:solidFill>
                    <a:srgbClr val="FFFFFF"/>
                  </a:solidFill>
                  <a:prstDash val="solid"/>
                </a:ln>
                <a:solidFill>
                  <a:schemeClr val="bg1"/>
                </a:solidFill>
              </a:rPr>
              <a:t>tussen</a:t>
            </a:r>
            <a:r>
              <a:rPr lang="en-US" u="sng" dirty="0" smtClean="0">
                <a:ln w="18415" cmpd="sng">
                  <a:solidFill>
                    <a:srgbClr val="FFFFFF"/>
                  </a:solidFill>
                  <a:prstDash val="solid"/>
                </a:ln>
                <a:solidFill>
                  <a:schemeClr val="bg1"/>
                </a:solidFill>
              </a:rPr>
              <a:t> </a:t>
            </a:r>
            <a:r>
              <a:rPr lang="en-US" u="sng" dirty="0" err="1" smtClean="0">
                <a:ln w="18415" cmpd="sng">
                  <a:solidFill>
                    <a:srgbClr val="FFFFFF"/>
                  </a:solidFill>
                  <a:prstDash val="solid"/>
                </a:ln>
                <a:solidFill>
                  <a:schemeClr val="bg1"/>
                </a:solidFill>
              </a:rPr>
              <a:t>leven</a:t>
            </a:r>
            <a:r>
              <a:rPr lang="en-US" u="sng" dirty="0" smtClean="0">
                <a:ln w="18415" cmpd="sng">
                  <a:solidFill>
                    <a:srgbClr val="FFFFFF"/>
                  </a:solidFill>
                  <a:prstDash val="solid"/>
                </a:ln>
                <a:solidFill>
                  <a:schemeClr val="bg1"/>
                </a:solidFill>
              </a:rPr>
              <a:t> van Simson en </a:t>
            </a:r>
            <a:r>
              <a:rPr lang="en-US" u="sng" dirty="0" err="1" smtClean="0">
                <a:ln w="18415" cmpd="sng">
                  <a:solidFill>
                    <a:srgbClr val="FFFFFF"/>
                  </a:solidFill>
                  <a:prstDash val="solid"/>
                </a:ln>
                <a:solidFill>
                  <a:schemeClr val="bg1"/>
                </a:solidFill>
              </a:rPr>
              <a:t>Jezus</a:t>
            </a:r>
            <a:r>
              <a:rPr lang="en-US" u="sng" dirty="0" smtClean="0">
                <a:ln w="18415" cmpd="sng">
                  <a:solidFill>
                    <a:srgbClr val="FFFFFF"/>
                  </a:solidFill>
                  <a:prstDash val="solid"/>
                </a:ln>
                <a:solidFill>
                  <a:schemeClr val="bg1"/>
                </a:solidFill>
              </a:rPr>
              <a:t>:</a:t>
            </a:r>
          </a:p>
          <a:p>
            <a:r>
              <a:rPr lang="en-US" dirty="0" smtClean="0">
                <a:ln w="18415" cmpd="sng">
                  <a:solidFill>
                    <a:srgbClr val="FFFFFF"/>
                  </a:solidFill>
                  <a:prstDash val="solid"/>
                </a:ln>
                <a:solidFill>
                  <a:schemeClr val="bg1"/>
                </a:solidFill>
              </a:rPr>
              <a:t>- </a:t>
            </a:r>
            <a:r>
              <a:rPr lang="en-US" dirty="0" err="1" smtClean="0">
                <a:ln w="18415" cmpd="sng">
                  <a:solidFill>
                    <a:srgbClr val="FFFFFF"/>
                  </a:solidFill>
                  <a:prstDash val="solid"/>
                </a:ln>
                <a:solidFill>
                  <a:schemeClr val="bg1"/>
                </a:solidFill>
              </a:rPr>
              <a:t>Een</a:t>
            </a:r>
            <a:r>
              <a:rPr lang="en-US" dirty="0" smtClean="0">
                <a:ln w="18415" cmpd="sng">
                  <a:solidFill>
                    <a:srgbClr val="FFFFFF"/>
                  </a:solidFill>
                  <a:prstDash val="solid"/>
                </a:ln>
                <a:solidFill>
                  <a:schemeClr val="bg1"/>
                </a:solidFill>
              </a:rPr>
              <a:t> </a:t>
            </a:r>
            <a:r>
              <a:rPr lang="en-US" dirty="0" err="1" smtClean="0">
                <a:ln w="18415" cmpd="sng">
                  <a:solidFill>
                    <a:srgbClr val="FFFFFF"/>
                  </a:solidFill>
                  <a:prstDash val="solid"/>
                </a:ln>
                <a:solidFill>
                  <a:schemeClr val="bg1"/>
                </a:solidFill>
              </a:rPr>
              <a:t>engel</a:t>
            </a:r>
            <a:r>
              <a:rPr lang="en-US" dirty="0" smtClean="0">
                <a:ln w="18415" cmpd="sng">
                  <a:solidFill>
                    <a:srgbClr val="FFFFFF"/>
                  </a:solidFill>
                  <a:prstDash val="solid"/>
                </a:ln>
                <a:solidFill>
                  <a:schemeClr val="bg1"/>
                </a:solidFill>
              </a:rPr>
              <a:t> </a:t>
            </a:r>
            <a:r>
              <a:rPr lang="en-US" dirty="0" err="1" smtClean="0">
                <a:ln w="18415" cmpd="sng">
                  <a:solidFill>
                    <a:srgbClr val="FFFFFF"/>
                  </a:solidFill>
                  <a:prstDash val="solid"/>
                </a:ln>
                <a:solidFill>
                  <a:schemeClr val="bg1"/>
                </a:solidFill>
              </a:rPr>
              <a:t>kondigde</a:t>
            </a:r>
            <a:r>
              <a:rPr lang="en-US" dirty="0" smtClean="0">
                <a:ln w="18415" cmpd="sng">
                  <a:solidFill>
                    <a:srgbClr val="FFFFFF"/>
                  </a:solidFill>
                  <a:prstDash val="solid"/>
                </a:ln>
                <a:solidFill>
                  <a:schemeClr val="bg1"/>
                </a:solidFill>
              </a:rPr>
              <a:t> zijn </a:t>
            </a:r>
            <a:r>
              <a:rPr lang="en-US" dirty="0" err="1" smtClean="0">
                <a:ln w="18415" cmpd="sng">
                  <a:solidFill>
                    <a:srgbClr val="FFFFFF"/>
                  </a:solidFill>
                  <a:prstDash val="solid"/>
                </a:ln>
                <a:solidFill>
                  <a:schemeClr val="bg1"/>
                </a:solidFill>
              </a:rPr>
              <a:t>geboorte</a:t>
            </a:r>
            <a:r>
              <a:rPr lang="en-US" dirty="0" smtClean="0">
                <a:ln w="18415" cmpd="sng">
                  <a:solidFill>
                    <a:srgbClr val="FFFFFF"/>
                  </a:solidFill>
                  <a:prstDash val="solid"/>
                </a:ln>
                <a:solidFill>
                  <a:schemeClr val="bg1"/>
                </a:solidFill>
              </a:rPr>
              <a:t> </a:t>
            </a:r>
            <a:r>
              <a:rPr lang="en-US" dirty="0" err="1" smtClean="0">
                <a:ln w="18415" cmpd="sng">
                  <a:solidFill>
                    <a:srgbClr val="FFFFFF"/>
                  </a:solidFill>
                  <a:prstDash val="solid"/>
                </a:ln>
                <a:solidFill>
                  <a:schemeClr val="bg1"/>
                </a:solidFill>
              </a:rPr>
              <a:t>aan</a:t>
            </a:r>
            <a:r>
              <a:rPr lang="en-US" dirty="0" smtClean="0">
                <a:ln w="18415" cmpd="sng">
                  <a:solidFill>
                    <a:srgbClr val="FFFFFF"/>
                  </a:solidFill>
                  <a:prstDash val="solid"/>
                </a:ln>
                <a:solidFill>
                  <a:schemeClr val="bg1"/>
                </a:solidFill>
              </a:rPr>
              <a:t>.</a:t>
            </a:r>
          </a:p>
          <a:p>
            <a:r>
              <a:rPr lang="en-US" dirty="0" smtClean="0">
                <a:ln w="18415" cmpd="sng">
                  <a:solidFill>
                    <a:srgbClr val="FFFFFF"/>
                  </a:solidFill>
                  <a:prstDash val="solid"/>
                </a:ln>
                <a:solidFill>
                  <a:schemeClr val="bg1"/>
                </a:solidFill>
              </a:rPr>
              <a:t>- Was </a:t>
            </a:r>
            <a:r>
              <a:rPr lang="en-US" dirty="0" err="1" smtClean="0">
                <a:ln w="18415" cmpd="sng">
                  <a:solidFill>
                    <a:srgbClr val="FFFFFF"/>
                  </a:solidFill>
                  <a:prstDash val="solid"/>
                </a:ln>
                <a:solidFill>
                  <a:schemeClr val="bg1"/>
                </a:solidFill>
              </a:rPr>
              <a:t>geroepen</a:t>
            </a:r>
            <a:r>
              <a:rPr lang="en-US" dirty="0" smtClean="0">
                <a:ln w="18415" cmpd="sng">
                  <a:solidFill>
                    <a:srgbClr val="FFFFFF"/>
                  </a:solidFill>
                  <a:prstDash val="solid"/>
                </a:ln>
                <a:solidFill>
                  <a:schemeClr val="bg1"/>
                </a:solidFill>
              </a:rPr>
              <a:t> om </a:t>
            </a:r>
            <a:r>
              <a:rPr lang="en-US" dirty="0" err="1" smtClean="0">
                <a:ln w="18415" cmpd="sng">
                  <a:solidFill>
                    <a:srgbClr val="FFFFFF"/>
                  </a:solidFill>
                  <a:prstDash val="solid"/>
                </a:ln>
                <a:solidFill>
                  <a:schemeClr val="bg1"/>
                </a:solidFill>
              </a:rPr>
              <a:t>toegewijd</a:t>
            </a:r>
            <a:r>
              <a:rPr lang="en-US" dirty="0" smtClean="0">
                <a:ln w="18415" cmpd="sng">
                  <a:solidFill>
                    <a:srgbClr val="FFFFFF"/>
                  </a:solidFill>
                  <a:prstDash val="solid"/>
                </a:ln>
                <a:solidFill>
                  <a:schemeClr val="bg1"/>
                </a:solidFill>
              </a:rPr>
              <a:t> </a:t>
            </a:r>
            <a:r>
              <a:rPr lang="en-US" dirty="0" err="1" smtClean="0">
                <a:ln w="18415" cmpd="sng">
                  <a:solidFill>
                    <a:srgbClr val="FFFFFF"/>
                  </a:solidFill>
                  <a:prstDash val="solid"/>
                </a:ln>
                <a:solidFill>
                  <a:schemeClr val="bg1"/>
                </a:solidFill>
              </a:rPr>
              <a:t>aan</a:t>
            </a:r>
            <a:r>
              <a:rPr lang="en-US" dirty="0" smtClean="0">
                <a:ln w="18415" cmpd="sng">
                  <a:solidFill>
                    <a:srgbClr val="FFFFFF"/>
                  </a:solidFill>
                  <a:prstDash val="solid"/>
                </a:ln>
                <a:solidFill>
                  <a:schemeClr val="bg1"/>
                </a:solidFill>
              </a:rPr>
              <a:t> God te zijn voor heel zijn </a:t>
            </a:r>
            <a:r>
              <a:rPr lang="en-US" dirty="0" err="1" smtClean="0">
                <a:ln w="18415" cmpd="sng">
                  <a:solidFill>
                    <a:srgbClr val="FFFFFF"/>
                  </a:solidFill>
                  <a:prstDash val="solid"/>
                </a:ln>
                <a:solidFill>
                  <a:schemeClr val="bg1"/>
                </a:solidFill>
              </a:rPr>
              <a:t>leven</a:t>
            </a:r>
            <a:r>
              <a:rPr lang="en-US" dirty="0" smtClean="0">
                <a:ln w="18415" cmpd="sng">
                  <a:solidFill>
                    <a:srgbClr val="FFFFFF"/>
                  </a:solidFill>
                  <a:prstDash val="solid"/>
                </a:ln>
                <a:solidFill>
                  <a:schemeClr val="bg1"/>
                </a:solidFill>
              </a:rPr>
              <a:t> (</a:t>
            </a:r>
            <a:r>
              <a:rPr lang="en-US" dirty="0" err="1" smtClean="0">
                <a:ln w="18415" cmpd="sng">
                  <a:solidFill>
                    <a:srgbClr val="FFFFFF"/>
                  </a:solidFill>
                  <a:prstDash val="solid"/>
                </a:ln>
                <a:solidFill>
                  <a:schemeClr val="bg1"/>
                </a:solidFill>
              </a:rPr>
              <a:t>Nazireeer</a:t>
            </a:r>
            <a:r>
              <a:rPr lang="en-US" dirty="0" smtClean="0">
                <a:ln w="18415" cmpd="sng">
                  <a:solidFill>
                    <a:srgbClr val="FFFFFF"/>
                  </a:solidFill>
                  <a:prstDash val="solid"/>
                </a:ln>
                <a:solidFill>
                  <a:schemeClr val="bg1"/>
                </a:solidFill>
              </a:rPr>
              <a:t>).</a:t>
            </a:r>
          </a:p>
          <a:p>
            <a:r>
              <a:rPr lang="en-US" dirty="0" smtClean="0">
                <a:ln w="18415" cmpd="sng">
                  <a:solidFill>
                    <a:srgbClr val="FFFFFF"/>
                  </a:solidFill>
                  <a:prstDash val="solid"/>
                </a:ln>
                <a:solidFill>
                  <a:schemeClr val="bg1"/>
                </a:solidFill>
              </a:rPr>
              <a:t>- Was </a:t>
            </a:r>
            <a:r>
              <a:rPr lang="en-US" dirty="0" err="1" smtClean="0">
                <a:ln w="18415" cmpd="sng">
                  <a:solidFill>
                    <a:srgbClr val="FFFFFF"/>
                  </a:solidFill>
                  <a:prstDash val="solid"/>
                </a:ln>
                <a:solidFill>
                  <a:schemeClr val="bg1"/>
                </a:solidFill>
              </a:rPr>
              <a:t>een</a:t>
            </a:r>
            <a:r>
              <a:rPr lang="en-US" dirty="0" smtClean="0">
                <a:ln w="18415" cmpd="sng">
                  <a:solidFill>
                    <a:srgbClr val="FFFFFF"/>
                  </a:solidFill>
                  <a:prstDash val="solid"/>
                </a:ln>
                <a:solidFill>
                  <a:schemeClr val="bg1"/>
                </a:solidFill>
              </a:rPr>
              <a:t> </a:t>
            </a:r>
            <a:r>
              <a:rPr lang="en-US" dirty="0" err="1" smtClean="0">
                <a:ln w="18415" cmpd="sng">
                  <a:solidFill>
                    <a:srgbClr val="FFFFFF"/>
                  </a:solidFill>
                  <a:prstDash val="solid"/>
                </a:ln>
                <a:solidFill>
                  <a:schemeClr val="bg1"/>
                </a:solidFill>
              </a:rPr>
              <a:t>verlosser</a:t>
            </a:r>
            <a:r>
              <a:rPr lang="en-US" dirty="0" smtClean="0">
                <a:ln w="18415" cmpd="sng">
                  <a:solidFill>
                    <a:srgbClr val="FFFFFF"/>
                  </a:solidFill>
                  <a:prstDash val="solid"/>
                </a:ln>
                <a:solidFill>
                  <a:schemeClr val="bg1"/>
                </a:solidFill>
              </a:rPr>
              <a:t> voor het </a:t>
            </a:r>
            <a:r>
              <a:rPr lang="en-US" dirty="0" err="1" smtClean="0">
                <a:ln w="18415" cmpd="sng">
                  <a:solidFill>
                    <a:srgbClr val="FFFFFF"/>
                  </a:solidFill>
                  <a:prstDash val="solid"/>
                </a:ln>
                <a:solidFill>
                  <a:schemeClr val="bg1"/>
                </a:solidFill>
              </a:rPr>
              <a:t>volk</a:t>
            </a:r>
            <a:r>
              <a:rPr lang="en-US" dirty="0" smtClean="0">
                <a:ln w="18415" cmpd="sng">
                  <a:solidFill>
                    <a:srgbClr val="FFFFFF"/>
                  </a:solidFill>
                  <a:prstDash val="solid"/>
                </a:ln>
                <a:solidFill>
                  <a:schemeClr val="bg1"/>
                </a:solidFill>
              </a:rPr>
              <a:t> (Rich. 13:5).</a:t>
            </a:r>
          </a:p>
          <a:p>
            <a:r>
              <a:rPr lang="en-US" dirty="0" smtClean="0">
                <a:ln w="18415" cmpd="sng">
                  <a:solidFill>
                    <a:srgbClr val="FFFFFF"/>
                  </a:solidFill>
                  <a:prstDash val="solid"/>
                </a:ln>
                <a:solidFill>
                  <a:schemeClr val="bg1"/>
                </a:solidFill>
              </a:rPr>
              <a:t>- </a:t>
            </a:r>
            <a:r>
              <a:rPr lang="en-US" dirty="0" err="1" smtClean="0">
                <a:ln w="18415" cmpd="sng">
                  <a:solidFill>
                    <a:srgbClr val="FFFFFF"/>
                  </a:solidFill>
                  <a:prstDash val="solid"/>
                </a:ln>
                <a:solidFill>
                  <a:schemeClr val="bg1"/>
                </a:solidFill>
              </a:rPr>
              <a:t>Werd</a:t>
            </a:r>
            <a:r>
              <a:rPr lang="en-US" dirty="0" smtClean="0">
                <a:ln w="18415" cmpd="sng">
                  <a:solidFill>
                    <a:srgbClr val="FFFFFF"/>
                  </a:solidFill>
                  <a:prstDash val="solid"/>
                </a:ln>
                <a:solidFill>
                  <a:schemeClr val="bg1"/>
                </a:solidFill>
              </a:rPr>
              <a:t> </a:t>
            </a:r>
            <a:r>
              <a:rPr lang="en-US" dirty="0" err="1" smtClean="0">
                <a:ln w="18415" cmpd="sng">
                  <a:solidFill>
                    <a:srgbClr val="FFFFFF"/>
                  </a:solidFill>
                  <a:prstDash val="solid"/>
                </a:ln>
                <a:solidFill>
                  <a:schemeClr val="bg1"/>
                </a:solidFill>
              </a:rPr>
              <a:t>gedreven</a:t>
            </a:r>
            <a:r>
              <a:rPr lang="en-US" dirty="0" smtClean="0">
                <a:ln w="18415" cmpd="sng">
                  <a:solidFill>
                    <a:srgbClr val="FFFFFF"/>
                  </a:solidFill>
                  <a:prstDash val="solid"/>
                </a:ln>
                <a:solidFill>
                  <a:schemeClr val="bg1"/>
                </a:solidFill>
              </a:rPr>
              <a:t>, </a:t>
            </a:r>
            <a:r>
              <a:rPr lang="en-US" dirty="0" err="1" smtClean="0">
                <a:ln w="18415" cmpd="sng">
                  <a:solidFill>
                    <a:srgbClr val="FFFFFF"/>
                  </a:solidFill>
                  <a:prstDash val="solid"/>
                </a:ln>
                <a:solidFill>
                  <a:schemeClr val="bg1"/>
                </a:solidFill>
              </a:rPr>
              <a:t>bekrachtigd</a:t>
            </a:r>
            <a:r>
              <a:rPr lang="en-US" dirty="0" smtClean="0">
                <a:ln w="18415" cmpd="sng">
                  <a:solidFill>
                    <a:srgbClr val="FFFFFF"/>
                  </a:solidFill>
                  <a:prstDash val="solid"/>
                </a:ln>
                <a:solidFill>
                  <a:schemeClr val="bg1"/>
                </a:solidFill>
              </a:rPr>
              <a:t> door de </a:t>
            </a:r>
            <a:r>
              <a:rPr lang="en-US" dirty="0" err="1" smtClean="0">
                <a:ln w="18415" cmpd="sng">
                  <a:solidFill>
                    <a:srgbClr val="FFFFFF"/>
                  </a:solidFill>
                  <a:prstDash val="solid"/>
                </a:ln>
                <a:solidFill>
                  <a:schemeClr val="bg1"/>
                </a:solidFill>
              </a:rPr>
              <a:t>Geest</a:t>
            </a:r>
            <a:r>
              <a:rPr lang="en-US" dirty="0" smtClean="0">
                <a:ln w="18415" cmpd="sng">
                  <a:solidFill>
                    <a:srgbClr val="FFFFFF"/>
                  </a:solidFill>
                  <a:prstDash val="solid"/>
                </a:ln>
                <a:solidFill>
                  <a:schemeClr val="bg1"/>
                </a:solidFill>
              </a:rPr>
              <a:t>.</a:t>
            </a:r>
          </a:p>
          <a:p>
            <a:r>
              <a:rPr lang="en-US" dirty="0" smtClean="0">
                <a:ln w="18415" cmpd="sng">
                  <a:solidFill>
                    <a:srgbClr val="FFFFFF"/>
                  </a:solidFill>
                  <a:prstDash val="solid"/>
                </a:ln>
                <a:solidFill>
                  <a:schemeClr val="bg1"/>
                </a:solidFill>
              </a:rPr>
              <a:t>- </a:t>
            </a:r>
            <a:r>
              <a:rPr lang="en-US" dirty="0" err="1" smtClean="0">
                <a:ln w="18415" cmpd="sng">
                  <a:solidFill>
                    <a:srgbClr val="FFFFFF"/>
                  </a:solidFill>
                  <a:prstDash val="solid"/>
                </a:ln>
                <a:solidFill>
                  <a:schemeClr val="bg1"/>
                </a:solidFill>
              </a:rPr>
              <a:t>Versloeg</a:t>
            </a:r>
            <a:r>
              <a:rPr lang="en-US" dirty="0" smtClean="0">
                <a:ln w="18415" cmpd="sng">
                  <a:solidFill>
                    <a:srgbClr val="FFFFFF"/>
                  </a:solidFill>
                  <a:prstDash val="solid"/>
                </a:ln>
                <a:solidFill>
                  <a:schemeClr val="bg1"/>
                </a:solidFill>
              </a:rPr>
              <a:t> de </a:t>
            </a:r>
            <a:r>
              <a:rPr lang="en-US" dirty="0" err="1" smtClean="0">
                <a:ln w="18415" cmpd="sng">
                  <a:solidFill>
                    <a:srgbClr val="FFFFFF"/>
                  </a:solidFill>
                  <a:prstDash val="solid"/>
                </a:ln>
                <a:solidFill>
                  <a:schemeClr val="bg1"/>
                </a:solidFill>
              </a:rPr>
              <a:t>leeuw</a:t>
            </a:r>
            <a:r>
              <a:rPr lang="en-US" dirty="0" smtClean="0">
                <a:ln w="18415" cmpd="sng">
                  <a:solidFill>
                    <a:srgbClr val="FFFFFF"/>
                  </a:solidFill>
                  <a:prstDash val="solid"/>
                </a:ln>
                <a:solidFill>
                  <a:schemeClr val="bg1"/>
                </a:solidFill>
              </a:rPr>
              <a:t> </a:t>
            </a:r>
            <a:r>
              <a:rPr lang="en-US" dirty="0" err="1" smtClean="0">
                <a:ln w="18415" cmpd="sng">
                  <a:solidFill>
                    <a:srgbClr val="FFFFFF"/>
                  </a:solidFill>
                  <a:prstDash val="solid"/>
                </a:ln>
                <a:solidFill>
                  <a:schemeClr val="bg1"/>
                </a:solidFill>
              </a:rPr>
              <a:t>eigenhandig</a:t>
            </a:r>
            <a:r>
              <a:rPr lang="en-US" dirty="0" smtClean="0">
                <a:ln w="18415" cmpd="sng">
                  <a:solidFill>
                    <a:srgbClr val="FFFFFF"/>
                  </a:solidFill>
                  <a:prstDash val="solid"/>
                </a:ln>
                <a:solidFill>
                  <a:schemeClr val="bg1"/>
                </a:solidFill>
              </a:rPr>
              <a:t>.</a:t>
            </a:r>
          </a:p>
          <a:p>
            <a:r>
              <a:rPr lang="en-US" dirty="0" smtClean="0">
                <a:ln w="18415" cmpd="sng">
                  <a:solidFill>
                    <a:srgbClr val="FFFFFF"/>
                  </a:solidFill>
                  <a:prstDash val="solid"/>
                </a:ln>
                <a:solidFill>
                  <a:schemeClr val="bg1"/>
                </a:solidFill>
              </a:rPr>
              <a:t>- </a:t>
            </a:r>
            <a:r>
              <a:rPr lang="en-US" dirty="0" err="1" smtClean="0">
                <a:ln w="18415" cmpd="sng">
                  <a:solidFill>
                    <a:srgbClr val="FFFFFF"/>
                  </a:solidFill>
                  <a:prstDash val="solid"/>
                </a:ln>
                <a:solidFill>
                  <a:schemeClr val="bg1"/>
                </a:solidFill>
              </a:rPr>
              <a:t>Droeg</a:t>
            </a:r>
            <a:r>
              <a:rPr lang="en-US" dirty="0" smtClean="0">
                <a:ln w="18415" cmpd="sng">
                  <a:solidFill>
                    <a:srgbClr val="FFFFFF"/>
                  </a:solidFill>
                  <a:prstDash val="solid"/>
                </a:ln>
                <a:solidFill>
                  <a:schemeClr val="bg1"/>
                </a:solidFill>
              </a:rPr>
              <a:t> de </a:t>
            </a:r>
            <a:r>
              <a:rPr lang="en-US" dirty="0" err="1" smtClean="0">
                <a:ln w="18415" cmpd="sng">
                  <a:solidFill>
                    <a:srgbClr val="FFFFFF"/>
                  </a:solidFill>
                  <a:prstDash val="solid"/>
                </a:ln>
                <a:solidFill>
                  <a:schemeClr val="bg1"/>
                </a:solidFill>
              </a:rPr>
              <a:t>poorten</a:t>
            </a:r>
            <a:r>
              <a:rPr lang="en-US" dirty="0" smtClean="0">
                <a:ln w="18415" cmpd="sng">
                  <a:solidFill>
                    <a:srgbClr val="FFFFFF"/>
                  </a:solidFill>
                  <a:prstDash val="solid"/>
                </a:ln>
                <a:solidFill>
                  <a:schemeClr val="bg1"/>
                </a:solidFill>
              </a:rPr>
              <a:t> van Gaza, het </a:t>
            </a:r>
            <a:r>
              <a:rPr lang="en-US" dirty="0" err="1" smtClean="0">
                <a:ln w="18415" cmpd="sng">
                  <a:solidFill>
                    <a:srgbClr val="FFFFFF"/>
                  </a:solidFill>
                  <a:prstDash val="solid"/>
                </a:ln>
                <a:solidFill>
                  <a:schemeClr val="bg1"/>
                </a:solidFill>
              </a:rPr>
              <a:t>bolwerk</a:t>
            </a:r>
            <a:r>
              <a:rPr lang="en-US" dirty="0" smtClean="0">
                <a:ln w="18415" cmpd="sng">
                  <a:solidFill>
                    <a:srgbClr val="FFFFFF"/>
                  </a:solidFill>
                  <a:prstDash val="solid"/>
                </a:ln>
                <a:solidFill>
                  <a:schemeClr val="bg1"/>
                </a:solidFill>
              </a:rPr>
              <a:t> van de </a:t>
            </a:r>
            <a:r>
              <a:rPr lang="en-US" dirty="0" err="1" smtClean="0">
                <a:ln w="18415" cmpd="sng">
                  <a:solidFill>
                    <a:srgbClr val="FFFFFF"/>
                  </a:solidFill>
                  <a:prstDash val="solid"/>
                </a:ln>
                <a:solidFill>
                  <a:schemeClr val="bg1"/>
                </a:solidFill>
              </a:rPr>
              <a:t>vijand</a:t>
            </a:r>
            <a:r>
              <a:rPr lang="en-US" dirty="0" smtClean="0">
                <a:ln w="18415" cmpd="sng">
                  <a:solidFill>
                    <a:srgbClr val="FFFFFF"/>
                  </a:solidFill>
                  <a:prstDash val="solid"/>
                </a:ln>
                <a:solidFill>
                  <a:schemeClr val="bg1"/>
                </a:solidFill>
              </a:rPr>
              <a:t> </a:t>
            </a:r>
            <a:r>
              <a:rPr lang="en-US" dirty="0" err="1" smtClean="0">
                <a:ln w="18415" cmpd="sng">
                  <a:solidFill>
                    <a:srgbClr val="FFFFFF"/>
                  </a:solidFill>
                  <a:prstDash val="solid"/>
                </a:ln>
                <a:solidFill>
                  <a:schemeClr val="bg1"/>
                </a:solidFill>
              </a:rPr>
              <a:t>weg</a:t>
            </a:r>
            <a:r>
              <a:rPr lang="en-US" dirty="0" smtClean="0">
                <a:ln w="18415" cmpd="sng">
                  <a:solidFill>
                    <a:srgbClr val="FFFFFF"/>
                  </a:solidFill>
                  <a:prstDash val="solid"/>
                </a:ln>
                <a:solidFill>
                  <a:schemeClr val="bg1"/>
                </a:solidFill>
              </a:rPr>
              <a:t> (</a:t>
            </a:r>
            <a:r>
              <a:rPr lang="en-US" dirty="0" err="1" smtClean="0">
                <a:ln w="18415" cmpd="sng">
                  <a:solidFill>
                    <a:srgbClr val="FFFFFF"/>
                  </a:solidFill>
                  <a:prstDash val="solid"/>
                </a:ln>
                <a:solidFill>
                  <a:schemeClr val="bg1"/>
                </a:solidFill>
              </a:rPr>
              <a:t>Ef</a:t>
            </a:r>
            <a:r>
              <a:rPr lang="en-US" dirty="0" smtClean="0">
                <a:ln w="18415" cmpd="sng">
                  <a:solidFill>
                    <a:srgbClr val="FFFFFF"/>
                  </a:solidFill>
                  <a:prstDash val="solid"/>
                </a:ln>
                <a:solidFill>
                  <a:schemeClr val="bg1"/>
                </a:solidFill>
              </a:rPr>
              <a:t>. 4:8).</a:t>
            </a:r>
            <a:br>
              <a:rPr lang="en-US" dirty="0" smtClean="0">
                <a:ln w="18415" cmpd="sng">
                  <a:solidFill>
                    <a:srgbClr val="FFFFFF"/>
                  </a:solidFill>
                  <a:prstDash val="solid"/>
                </a:ln>
                <a:solidFill>
                  <a:schemeClr val="bg1"/>
                </a:solidFill>
              </a:rPr>
            </a:br>
            <a:r>
              <a:rPr lang="en-US" dirty="0" smtClean="0">
                <a:ln w="18415" cmpd="sng">
                  <a:solidFill>
                    <a:srgbClr val="FFFFFF"/>
                  </a:solidFill>
                  <a:prstDash val="solid"/>
                </a:ln>
                <a:solidFill>
                  <a:schemeClr val="bg1"/>
                </a:solidFill>
              </a:rPr>
              <a:t>- </a:t>
            </a:r>
            <a:r>
              <a:rPr lang="en-US" dirty="0" err="1" smtClean="0">
                <a:ln w="18415" cmpd="sng">
                  <a:solidFill>
                    <a:srgbClr val="FFFFFF"/>
                  </a:solidFill>
                  <a:prstDash val="solid"/>
                </a:ln>
                <a:solidFill>
                  <a:schemeClr val="bg1"/>
                </a:solidFill>
              </a:rPr>
              <a:t>Behaalde</a:t>
            </a:r>
            <a:r>
              <a:rPr lang="en-US" dirty="0" smtClean="0">
                <a:ln w="18415" cmpd="sng">
                  <a:solidFill>
                    <a:srgbClr val="FFFFFF"/>
                  </a:solidFill>
                  <a:prstDash val="solid"/>
                </a:ln>
                <a:solidFill>
                  <a:schemeClr val="bg1"/>
                </a:solidFill>
              </a:rPr>
              <a:t> de </a:t>
            </a:r>
            <a:r>
              <a:rPr lang="en-US" dirty="0" err="1" smtClean="0">
                <a:ln w="18415" cmpd="sng">
                  <a:solidFill>
                    <a:srgbClr val="FFFFFF"/>
                  </a:solidFill>
                  <a:prstDash val="solid"/>
                </a:ln>
                <a:solidFill>
                  <a:schemeClr val="bg1"/>
                </a:solidFill>
              </a:rPr>
              <a:t>ene</a:t>
            </a:r>
            <a:r>
              <a:rPr lang="en-US" dirty="0" smtClean="0">
                <a:ln w="18415" cmpd="sng">
                  <a:solidFill>
                    <a:srgbClr val="FFFFFF"/>
                  </a:solidFill>
                  <a:prstDash val="solid"/>
                </a:ln>
                <a:solidFill>
                  <a:schemeClr val="bg1"/>
                </a:solidFill>
              </a:rPr>
              <a:t> </a:t>
            </a:r>
            <a:r>
              <a:rPr lang="en-US" dirty="0" err="1" smtClean="0">
                <a:ln w="18415" cmpd="sng">
                  <a:solidFill>
                    <a:srgbClr val="FFFFFF"/>
                  </a:solidFill>
                  <a:prstDash val="solid"/>
                </a:ln>
                <a:solidFill>
                  <a:schemeClr val="bg1"/>
                </a:solidFill>
              </a:rPr>
              <a:t>overwinning</a:t>
            </a:r>
            <a:r>
              <a:rPr lang="en-US" dirty="0" smtClean="0">
                <a:ln w="18415" cmpd="sng">
                  <a:solidFill>
                    <a:srgbClr val="FFFFFF"/>
                  </a:solidFill>
                  <a:prstDash val="solid"/>
                </a:ln>
                <a:solidFill>
                  <a:schemeClr val="bg1"/>
                </a:solidFill>
              </a:rPr>
              <a:t> </a:t>
            </a:r>
            <a:r>
              <a:rPr lang="en-US" dirty="0" err="1" smtClean="0">
                <a:ln w="18415" cmpd="sng">
                  <a:solidFill>
                    <a:srgbClr val="FFFFFF"/>
                  </a:solidFill>
                  <a:prstDash val="solid"/>
                </a:ln>
                <a:solidFill>
                  <a:schemeClr val="bg1"/>
                </a:solidFill>
              </a:rPr>
              <a:t>na</a:t>
            </a:r>
            <a:r>
              <a:rPr lang="en-US" dirty="0" smtClean="0">
                <a:ln w="18415" cmpd="sng">
                  <a:solidFill>
                    <a:srgbClr val="FFFFFF"/>
                  </a:solidFill>
                  <a:prstDash val="solid"/>
                </a:ln>
                <a:solidFill>
                  <a:schemeClr val="bg1"/>
                </a:solidFill>
              </a:rPr>
              <a:t> de </a:t>
            </a:r>
            <a:r>
              <a:rPr lang="en-US" dirty="0" err="1" smtClean="0">
                <a:ln w="18415" cmpd="sng">
                  <a:solidFill>
                    <a:srgbClr val="FFFFFF"/>
                  </a:solidFill>
                  <a:prstDash val="solid"/>
                </a:ln>
                <a:solidFill>
                  <a:schemeClr val="bg1"/>
                </a:solidFill>
              </a:rPr>
              <a:t>andere</a:t>
            </a:r>
            <a:r>
              <a:rPr lang="en-US" dirty="0" smtClean="0">
                <a:ln w="18415" cmpd="sng">
                  <a:solidFill>
                    <a:srgbClr val="FFFFFF"/>
                  </a:solidFill>
                  <a:prstDash val="solid"/>
                </a:ln>
                <a:solidFill>
                  <a:schemeClr val="bg1"/>
                </a:solidFill>
              </a:rPr>
              <a:t>.</a:t>
            </a:r>
          </a:p>
          <a:p>
            <a:r>
              <a:rPr lang="en-US" dirty="0" smtClean="0">
                <a:ln w="18415" cmpd="sng">
                  <a:solidFill>
                    <a:srgbClr val="FFFFFF"/>
                  </a:solidFill>
                  <a:prstDash val="solid"/>
                </a:ln>
                <a:solidFill>
                  <a:schemeClr val="bg1"/>
                </a:solidFill>
              </a:rPr>
              <a:t>- </a:t>
            </a:r>
            <a:r>
              <a:rPr lang="en-US" dirty="0" err="1" smtClean="0">
                <a:ln w="18415" cmpd="sng">
                  <a:solidFill>
                    <a:srgbClr val="FFFFFF"/>
                  </a:solidFill>
                  <a:prstDash val="solid"/>
                </a:ln>
                <a:solidFill>
                  <a:schemeClr val="bg1"/>
                </a:solidFill>
              </a:rPr>
              <a:t>Werd</a:t>
            </a:r>
            <a:r>
              <a:rPr lang="en-US" dirty="0" smtClean="0">
                <a:ln w="18415" cmpd="sng">
                  <a:solidFill>
                    <a:srgbClr val="FFFFFF"/>
                  </a:solidFill>
                  <a:prstDash val="solid"/>
                </a:ln>
                <a:solidFill>
                  <a:schemeClr val="bg1"/>
                </a:solidFill>
              </a:rPr>
              <a:t> door </a:t>
            </a:r>
            <a:r>
              <a:rPr lang="en-US" dirty="0" err="1" smtClean="0">
                <a:ln w="18415" cmpd="sng">
                  <a:solidFill>
                    <a:srgbClr val="FFFFFF"/>
                  </a:solidFill>
                  <a:prstDash val="solid"/>
                </a:ln>
                <a:solidFill>
                  <a:schemeClr val="bg1"/>
                </a:solidFill>
              </a:rPr>
              <a:t>eigen</a:t>
            </a:r>
            <a:r>
              <a:rPr lang="en-US" dirty="0" smtClean="0">
                <a:ln w="18415" cmpd="sng">
                  <a:solidFill>
                    <a:srgbClr val="FFFFFF"/>
                  </a:solidFill>
                  <a:prstDash val="solid"/>
                </a:ln>
                <a:solidFill>
                  <a:schemeClr val="bg1"/>
                </a:solidFill>
              </a:rPr>
              <a:t> </a:t>
            </a:r>
            <a:r>
              <a:rPr lang="en-US" dirty="0" err="1" smtClean="0">
                <a:ln w="18415" cmpd="sng">
                  <a:solidFill>
                    <a:srgbClr val="FFFFFF"/>
                  </a:solidFill>
                  <a:prstDash val="solid"/>
                </a:ln>
                <a:solidFill>
                  <a:schemeClr val="bg1"/>
                </a:solidFill>
              </a:rPr>
              <a:t>volksgenoten</a:t>
            </a:r>
            <a:r>
              <a:rPr lang="en-US" dirty="0" smtClean="0">
                <a:ln w="18415" cmpd="sng">
                  <a:solidFill>
                    <a:srgbClr val="FFFFFF"/>
                  </a:solidFill>
                  <a:prstDash val="solid"/>
                </a:ln>
                <a:solidFill>
                  <a:schemeClr val="bg1"/>
                </a:solidFill>
              </a:rPr>
              <a:t> </a:t>
            </a:r>
            <a:r>
              <a:rPr lang="en-US" dirty="0" err="1" smtClean="0">
                <a:ln w="18415" cmpd="sng">
                  <a:solidFill>
                    <a:srgbClr val="FFFFFF"/>
                  </a:solidFill>
                  <a:prstDash val="solid"/>
                </a:ln>
                <a:solidFill>
                  <a:schemeClr val="bg1"/>
                </a:solidFill>
              </a:rPr>
              <a:t>overgeleverd</a:t>
            </a:r>
            <a:r>
              <a:rPr lang="en-US" dirty="0" smtClean="0">
                <a:ln w="18415" cmpd="sng">
                  <a:solidFill>
                    <a:srgbClr val="FFFFFF"/>
                  </a:solidFill>
                  <a:prstDash val="solid"/>
                </a:ln>
                <a:solidFill>
                  <a:schemeClr val="bg1"/>
                </a:solidFill>
              </a:rPr>
              <a:t> </a:t>
            </a:r>
            <a:r>
              <a:rPr lang="en-US" dirty="0" err="1" smtClean="0">
                <a:ln w="18415" cmpd="sng">
                  <a:solidFill>
                    <a:srgbClr val="FFFFFF"/>
                  </a:solidFill>
                  <a:prstDash val="solid"/>
                </a:ln>
                <a:solidFill>
                  <a:schemeClr val="bg1"/>
                </a:solidFill>
              </a:rPr>
              <a:t>aan</a:t>
            </a:r>
            <a:r>
              <a:rPr lang="en-US" dirty="0" smtClean="0">
                <a:ln w="18415" cmpd="sng">
                  <a:solidFill>
                    <a:srgbClr val="FFFFFF"/>
                  </a:solidFill>
                  <a:prstDash val="solid"/>
                </a:ln>
                <a:solidFill>
                  <a:schemeClr val="bg1"/>
                </a:solidFill>
              </a:rPr>
              <a:t> de </a:t>
            </a:r>
            <a:r>
              <a:rPr lang="en-US" dirty="0" err="1" smtClean="0">
                <a:ln w="18415" cmpd="sng">
                  <a:solidFill>
                    <a:srgbClr val="FFFFFF"/>
                  </a:solidFill>
                  <a:prstDash val="solid"/>
                </a:ln>
                <a:solidFill>
                  <a:schemeClr val="bg1"/>
                </a:solidFill>
              </a:rPr>
              <a:t>vijand</a:t>
            </a:r>
            <a:r>
              <a:rPr lang="en-US" dirty="0" smtClean="0">
                <a:ln w="18415" cmpd="sng">
                  <a:solidFill>
                    <a:srgbClr val="FFFFFF"/>
                  </a:solidFill>
                  <a:prstDash val="solid"/>
                </a:ln>
                <a:solidFill>
                  <a:schemeClr val="bg1"/>
                </a:solidFill>
              </a:rPr>
              <a:t>.</a:t>
            </a:r>
          </a:p>
          <a:p>
            <a:r>
              <a:rPr lang="en-US" dirty="0" smtClean="0">
                <a:ln w="18415" cmpd="sng">
                  <a:solidFill>
                    <a:srgbClr val="FFFFFF"/>
                  </a:solidFill>
                  <a:prstDash val="solid"/>
                </a:ln>
                <a:solidFill>
                  <a:schemeClr val="bg1"/>
                </a:solidFill>
              </a:rPr>
              <a:t>- </a:t>
            </a:r>
            <a:r>
              <a:rPr lang="en-US" dirty="0" err="1" smtClean="0">
                <a:ln w="18415" cmpd="sng">
                  <a:solidFill>
                    <a:srgbClr val="FFFFFF"/>
                  </a:solidFill>
                  <a:prstDash val="solid"/>
                </a:ln>
                <a:solidFill>
                  <a:schemeClr val="bg1"/>
                </a:solidFill>
              </a:rPr>
              <a:t>Werd</a:t>
            </a:r>
            <a:r>
              <a:rPr lang="en-US" dirty="0" smtClean="0">
                <a:ln w="18415" cmpd="sng">
                  <a:solidFill>
                    <a:srgbClr val="FFFFFF"/>
                  </a:solidFill>
                  <a:prstDash val="solid"/>
                </a:ln>
                <a:solidFill>
                  <a:schemeClr val="bg1"/>
                </a:solidFill>
              </a:rPr>
              <a:t> </a:t>
            </a:r>
            <a:r>
              <a:rPr lang="en-US" dirty="0" err="1" smtClean="0">
                <a:ln w="18415" cmpd="sng">
                  <a:solidFill>
                    <a:srgbClr val="FFFFFF"/>
                  </a:solidFill>
                  <a:prstDash val="solid"/>
                </a:ln>
                <a:solidFill>
                  <a:schemeClr val="bg1"/>
                </a:solidFill>
              </a:rPr>
              <a:t>bespot</a:t>
            </a:r>
            <a:r>
              <a:rPr lang="en-US" dirty="0" smtClean="0">
                <a:ln w="18415" cmpd="sng">
                  <a:solidFill>
                    <a:srgbClr val="FFFFFF"/>
                  </a:solidFill>
                  <a:prstDash val="solid"/>
                </a:ln>
                <a:solidFill>
                  <a:schemeClr val="bg1"/>
                </a:solidFill>
              </a:rPr>
              <a:t> </a:t>
            </a:r>
            <a:r>
              <a:rPr lang="en-US" dirty="0" err="1" smtClean="0">
                <a:ln w="18415" cmpd="sng">
                  <a:solidFill>
                    <a:srgbClr val="FFFFFF"/>
                  </a:solidFill>
                  <a:prstDash val="solid"/>
                </a:ln>
                <a:solidFill>
                  <a:schemeClr val="bg1"/>
                </a:solidFill>
              </a:rPr>
              <a:t>voordat</a:t>
            </a:r>
            <a:r>
              <a:rPr lang="en-US" dirty="0" smtClean="0">
                <a:ln w="18415" cmpd="sng">
                  <a:solidFill>
                    <a:srgbClr val="FFFFFF"/>
                  </a:solidFill>
                  <a:prstDash val="solid"/>
                </a:ln>
                <a:solidFill>
                  <a:schemeClr val="bg1"/>
                </a:solidFill>
              </a:rPr>
              <a:t> </a:t>
            </a:r>
            <a:r>
              <a:rPr lang="en-US" dirty="0" err="1" smtClean="0">
                <a:ln w="18415" cmpd="sng">
                  <a:solidFill>
                    <a:srgbClr val="FFFFFF"/>
                  </a:solidFill>
                  <a:prstDash val="solid"/>
                </a:ln>
                <a:solidFill>
                  <a:schemeClr val="bg1"/>
                </a:solidFill>
              </a:rPr>
              <a:t>hij</a:t>
            </a:r>
            <a:r>
              <a:rPr lang="en-US" dirty="0" smtClean="0">
                <a:ln w="18415" cmpd="sng">
                  <a:solidFill>
                    <a:srgbClr val="FFFFFF"/>
                  </a:solidFill>
                  <a:prstDash val="solid"/>
                </a:ln>
                <a:solidFill>
                  <a:schemeClr val="bg1"/>
                </a:solidFill>
              </a:rPr>
              <a:t> </a:t>
            </a:r>
            <a:r>
              <a:rPr lang="en-US" dirty="0" err="1" smtClean="0">
                <a:ln w="18415" cmpd="sng">
                  <a:solidFill>
                    <a:srgbClr val="FFFFFF"/>
                  </a:solidFill>
                  <a:prstDash val="solid"/>
                </a:ln>
                <a:solidFill>
                  <a:schemeClr val="bg1"/>
                </a:solidFill>
              </a:rPr>
              <a:t>stierf</a:t>
            </a:r>
            <a:r>
              <a:rPr lang="en-US" dirty="0" smtClean="0">
                <a:ln w="18415" cmpd="sng">
                  <a:solidFill>
                    <a:srgbClr val="FFFFFF"/>
                  </a:solidFill>
                  <a:prstDash val="solid"/>
                </a:ln>
                <a:solidFill>
                  <a:schemeClr val="bg1"/>
                </a:solidFill>
              </a:rPr>
              <a:t>.</a:t>
            </a:r>
          </a:p>
          <a:p>
            <a:r>
              <a:rPr lang="en-US" dirty="0" smtClean="0">
                <a:ln w="18415" cmpd="sng">
                  <a:solidFill>
                    <a:srgbClr val="FFFFFF"/>
                  </a:solidFill>
                  <a:prstDash val="solid"/>
                </a:ln>
                <a:solidFill>
                  <a:schemeClr val="bg1"/>
                </a:solidFill>
              </a:rPr>
              <a:t>- </a:t>
            </a:r>
            <a:r>
              <a:rPr lang="en-US" dirty="0" err="1" smtClean="0">
                <a:ln w="18415" cmpd="sng">
                  <a:solidFill>
                    <a:srgbClr val="FFFFFF"/>
                  </a:solidFill>
                  <a:prstDash val="solid"/>
                </a:ln>
                <a:solidFill>
                  <a:schemeClr val="bg1"/>
                </a:solidFill>
              </a:rPr>
              <a:t>Behaalde</a:t>
            </a:r>
            <a:r>
              <a:rPr lang="en-US" i="1" dirty="0" smtClean="0">
                <a:ln w="18415" cmpd="sng">
                  <a:solidFill>
                    <a:srgbClr val="FFFFFF"/>
                  </a:solidFill>
                  <a:prstDash val="solid"/>
                </a:ln>
                <a:solidFill>
                  <a:schemeClr val="bg1"/>
                </a:solidFill>
              </a:rPr>
              <a:t> </a:t>
            </a:r>
            <a:r>
              <a:rPr lang="en-US" i="1" dirty="0" err="1" smtClean="0">
                <a:ln w="18415" cmpd="sng">
                  <a:solidFill>
                    <a:srgbClr val="FFFFFF"/>
                  </a:solidFill>
                  <a:prstDash val="solid"/>
                </a:ln>
                <a:solidFill>
                  <a:schemeClr val="bg1"/>
                </a:solidFill>
              </a:rPr>
              <a:t>stervend</a:t>
            </a:r>
            <a:r>
              <a:rPr lang="en-US" i="1" dirty="0" smtClean="0">
                <a:ln w="18415" cmpd="sng">
                  <a:solidFill>
                    <a:srgbClr val="FFFFFF"/>
                  </a:solidFill>
                  <a:prstDash val="solid"/>
                </a:ln>
                <a:solidFill>
                  <a:schemeClr val="bg1"/>
                </a:solidFill>
              </a:rPr>
              <a:t> </a:t>
            </a:r>
            <a:r>
              <a:rPr lang="en-US" dirty="0" smtClean="0">
                <a:ln w="18415" cmpd="sng">
                  <a:solidFill>
                    <a:srgbClr val="FFFFFF"/>
                  </a:solidFill>
                  <a:prstDash val="solid"/>
                </a:ln>
                <a:solidFill>
                  <a:schemeClr val="bg1"/>
                </a:solidFill>
              </a:rPr>
              <a:t>de </a:t>
            </a:r>
            <a:r>
              <a:rPr lang="en-US" dirty="0" err="1" smtClean="0">
                <a:ln w="18415" cmpd="sng">
                  <a:solidFill>
                    <a:srgbClr val="FFFFFF"/>
                  </a:solidFill>
                  <a:prstDash val="solid"/>
                </a:ln>
                <a:solidFill>
                  <a:schemeClr val="bg1"/>
                </a:solidFill>
              </a:rPr>
              <a:t>allergrootste</a:t>
            </a:r>
            <a:r>
              <a:rPr lang="en-US" dirty="0" smtClean="0">
                <a:ln w="18415" cmpd="sng">
                  <a:solidFill>
                    <a:srgbClr val="FFFFFF"/>
                  </a:solidFill>
                  <a:prstDash val="solid"/>
                </a:ln>
                <a:solidFill>
                  <a:schemeClr val="bg1"/>
                </a:solidFill>
              </a:rPr>
              <a:t> </a:t>
            </a:r>
            <a:r>
              <a:rPr lang="en-US" dirty="0" err="1" smtClean="0">
                <a:ln w="18415" cmpd="sng">
                  <a:solidFill>
                    <a:srgbClr val="FFFFFF"/>
                  </a:solidFill>
                  <a:prstDash val="solid"/>
                </a:ln>
                <a:solidFill>
                  <a:schemeClr val="bg1"/>
                </a:solidFill>
              </a:rPr>
              <a:t>triomf</a:t>
            </a:r>
            <a:r>
              <a:rPr lang="en-US" dirty="0" smtClean="0">
                <a:ln w="18415" cmpd="sng">
                  <a:solidFill>
                    <a:srgbClr val="FFFFFF"/>
                  </a:solidFill>
                  <a:prstDash val="solid"/>
                </a:ln>
                <a:solidFill>
                  <a:schemeClr val="bg1"/>
                </a:solidFill>
              </a:rPr>
              <a:t> van zijn </a:t>
            </a:r>
            <a:r>
              <a:rPr lang="en-US" dirty="0" err="1" smtClean="0">
                <a:ln w="18415" cmpd="sng">
                  <a:solidFill>
                    <a:srgbClr val="FFFFFF"/>
                  </a:solidFill>
                  <a:prstDash val="solid"/>
                </a:ln>
                <a:solidFill>
                  <a:schemeClr val="bg1"/>
                </a:solidFill>
              </a:rPr>
              <a:t>leven</a:t>
            </a:r>
            <a:r>
              <a:rPr lang="en-US" dirty="0" smtClean="0">
                <a:ln w="18415" cmpd="sng">
                  <a:solidFill>
                    <a:srgbClr val="FFFFFF"/>
                  </a:solidFill>
                  <a:prstDash val="solid"/>
                </a:ln>
                <a:solidFill>
                  <a:schemeClr val="bg1"/>
                </a:solidFill>
              </a:rPr>
              <a:t>.</a:t>
            </a:r>
            <a:endParaRPr lang="nl-NL" dirty="0">
              <a:ln w="18415" cmpd="sng">
                <a:solidFill>
                  <a:srgbClr val="FFFFFF"/>
                </a:solidFill>
                <a:prstDash val="solid"/>
              </a:ln>
              <a:solidFill>
                <a:schemeClr val="bg1"/>
              </a:solidFill>
            </a:endParaRPr>
          </a:p>
        </p:txBody>
      </p:sp>
      <p:sp>
        <p:nvSpPr>
          <p:cNvPr id="3" name="Titel 2"/>
          <p:cNvSpPr>
            <a:spLocks noGrp="1"/>
          </p:cNvSpPr>
          <p:nvPr>
            <p:ph type="title"/>
          </p:nvPr>
        </p:nvSpPr>
        <p:spPr/>
        <p:txBody>
          <a:bodyPr>
            <a:normAutofit/>
          </a:bodyPr>
          <a:lstStyle/>
          <a:p>
            <a:r>
              <a:rPr lang="en-US" sz="3500" dirty="0" smtClean="0"/>
              <a:t>Richteren 13-16: </a:t>
            </a:r>
            <a:r>
              <a:rPr lang="en-US" sz="3500" dirty="0" err="1" smtClean="0"/>
              <a:t>Simson</a:t>
            </a:r>
            <a:endParaRPr lang="nl-NL" sz="3500" dirty="0"/>
          </a:p>
        </p:txBody>
      </p:sp>
      <p:pic>
        <p:nvPicPr>
          <p:cNvPr id="7172" name="Picture 4" descr="http://www.davejackson.com/wp-content/uploads/2012/01/samson_killing_lion.jpg"/>
          <p:cNvPicPr>
            <a:picLocks noChangeAspect="1" noChangeArrowheads="1"/>
          </p:cNvPicPr>
          <p:nvPr/>
        </p:nvPicPr>
        <p:blipFill>
          <a:blip r:embed="rId3" cstate="print"/>
          <a:srcRect/>
          <a:stretch>
            <a:fillRect/>
          </a:stretch>
        </p:blipFill>
        <p:spPr bwMode="auto">
          <a:xfrm>
            <a:off x="6324600" y="190500"/>
            <a:ext cx="2400300" cy="2400300"/>
          </a:xfrm>
          <a:prstGeom prst="rect">
            <a:avLst/>
          </a:prstGeom>
          <a:noFill/>
        </p:spPr>
      </p:pic>
    </p:spTree>
  </p:cSld>
  <p:clrMapOvr>
    <a:masterClrMapping/>
  </p:clrMapOvr>
  <p:transition spd="slow">
    <p:plus/>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2.bp.blogspot.com/_WEHTXgCdBhw/ST6o9mkzB5I/AAAAAAAAAgA/CbRG5sA7ezI/s400/HannahPresentingSamueltoEliattheTemp.jpg"/>
          <p:cNvPicPr>
            <a:picLocks noChangeAspect="1" noChangeArrowheads="1"/>
          </p:cNvPicPr>
          <p:nvPr/>
        </p:nvPicPr>
        <p:blipFill>
          <a:blip r:embed="rId2" cstate="print"/>
          <a:srcRect/>
          <a:stretch>
            <a:fillRect/>
          </a:stretch>
        </p:blipFill>
        <p:spPr bwMode="auto">
          <a:xfrm>
            <a:off x="304800" y="685800"/>
            <a:ext cx="4191000" cy="5514474"/>
          </a:xfrm>
          <a:prstGeom prst="rect">
            <a:avLst/>
          </a:prstGeom>
          <a:noFill/>
        </p:spPr>
      </p:pic>
      <p:pic>
        <p:nvPicPr>
          <p:cNvPr id="6" name="Picture 4" descr="http://3.bp.blogspot.com/-ja9kIpBweBo/Te7r64yHmiI/AAAAAAAAAGE/Jq5oy6kAJek/s1600/samuel+and+david.jpg"/>
          <p:cNvPicPr>
            <a:picLocks noChangeAspect="1" noChangeArrowheads="1"/>
          </p:cNvPicPr>
          <p:nvPr/>
        </p:nvPicPr>
        <p:blipFill>
          <a:blip r:embed="rId3" cstate="print"/>
          <a:srcRect l="3348" t="4167" r="2909" b="1389"/>
          <a:stretch>
            <a:fillRect/>
          </a:stretch>
        </p:blipFill>
        <p:spPr bwMode="auto">
          <a:xfrm>
            <a:off x="4648200" y="685800"/>
            <a:ext cx="4267200" cy="5486400"/>
          </a:xfrm>
          <a:prstGeom prst="rect">
            <a:avLst/>
          </a:prstGeom>
          <a:noFill/>
        </p:spPr>
      </p:pic>
      <p:sp>
        <p:nvSpPr>
          <p:cNvPr id="7" name="Afgeronde rechthoek 6"/>
          <p:cNvSpPr/>
          <p:nvPr/>
        </p:nvSpPr>
        <p:spPr>
          <a:xfrm>
            <a:off x="2514600" y="5410200"/>
            <a:ext cx="40386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Samuël</a:t>
            </a:r>
            <a:endParaRPr lang="nl-NL" sz="7200" dirty="0"/>
          </a:p>
        </p:txBody>
      </p:sp>
    </p:spTree>
  </p:cSld>
  <p:clrMapOvr>
    <a:masterClrMapping/>
  </p:clrMapOvr>
  <p:transition spd="slow">
    <p:plus/>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a:xfrm>
            <a:off x="76200" y="2819400"/>
            <a:ext cx="6172200" cy="342900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en-US" sz="1800" dirty="0" smtClean="0">
                <a:ln w="18415" cmpd="sng">
                  <a:solidFill>
                    <a:srgbClr val="FFFFFF"/>
                  </a:solidFill>
                  <a:prstDash val="solid"/>
                </a:ln>
                <a:solidFill>
                  <a:schemeClr val="bg1"/>
                </a:solidFill>
                <a:latin typeface="Arial" pitchFamily="34" charset="0"/>
                <a:cs typeface="Arial" pitchFamily="34" charset="0"/>
              </a:rPr>
              <a:t>* De </a:t>
            </a:r>
            <a:r>
              <a:rPr lang="en-US" sz="1800" dirty="0" err="1" smtClean="0">
                <a:ln w="18415" cmpd="sng">
                  <a:solidFill>
                    <a:srgbClr val="FFFFFF"/>
                  </a:solidFill>
                  <a:prstDash val="solid"/>
                </a:ln>
                <a:solidFill>
                  <a:schemeClr val="bg1"/>
                </a:solidFill>
                <a:latin typeface="Arial" pitchFamily="34" charset="0"/>
                <a:cs typeface="Arial" pitchFamily="34" charset="0"/>
              </a:rPr>
              <a:t>geboorte</a:t>
            </a:r>
            <a:r>
              <a:rPr lang="en-US" sz="1800" dirty="0" smtClean="0">
                <a:ln w="18415" cmpd="sng">
                  <a:solidFill>
                    <a:srgbClr val="FFFFFF"/>
                  </a:solidFill>
                  <a:prstDash val="solid"/>
                </a:ln>
                <a:solidFill>
                  <a:schemeClr val="bg1"/>
                </a:solidFill>
                <a:latin typeface="Arial" pitchFamily="34" charset="0"/>
                <a:cs typeface="Arial" pitchFamily="34" charset="0"/>
              </a:rPr>
              <a:t> van </a:t>
            </a:r>
            <a:r>
              <a:rPr lang="en-US" sz="1800" dirty="0" err="1" smtClean="0">
                <a:ln w="18415" cmpd="sng">
                  <a:solidFill>
                    <a:srgbClr val="FFFFFF"/>
                  </a:solidFill>
                  <a:prstDash val="solid"/>
                </a:ln>
                <a:solidFill>
                  <a:schemeClr val="bg1"/>
                </a:solidFill>
                <a:latin typeface="Arial" pitchFamily="34" charset="0"/>
                <a:cs typeface="Arial" pitchFamily="34" charset="0"/>
              </a:rPr>
              <a:t>beiden</a:t>
            </a:r>
            <a:r>
              <a:rPr lang="en-US" sz="1800" dirty="0" smtClean="0">
                <a:ln w="18415" cmpd="sng">
                  <a:solidFill>
                    <a:srgbClr val="FFFFFF"/>
                  </a:solidFill>
                  <a:prstDash val="solid"/>
                </a:ln>
                <a:solidFill>
                  <a:schemeClr val="bg1"/>
                </a:solidFill>
                <a:latin typeface="Arial" pitchFamily="34" charset="0"/>
                <a:cs typeface="Arial" pitchFamily="34" charset="0"/>
              </a:rPr>
              <a:t> </a:t>
            </a:r>
            <a:r>
              <a:rPr lang="en-US" sz="1800" dirty="0" err="1" smtClean="0">
                <a:ln w="18415" cmpd="sng">
                  <a:solidFill>
                    <a:srgbClr val="FFFFFF"/>
                  </a:solidFill>
                  <a:prstDash val="solid"/>
                </a:ln>
                <a:solidFill>
                  <a:schemeClr val="bg1"/>
                </a:solidFill>
                <a:latin typeface="Arial" pitchFamily="34" charset="0"/>
                <a:cs typeface="Arial" pitchFamily="34" charset="0"/>
              </a:rPr>
              <a:t>werd</a:t>
            </a:r>
            <a:r>
              <a:rPr lang="en-US" sz="1800" dirty="0" smtClean="0">
                <a:ln w="18415" cmpd="sng">
                  <a:solidFill>
                    <a:srgbClr val="FFFFFF"/>
                  </a:solidFill>
                  <a:prstDash val="solid"/>
                </a:ln>
                <a:solidFill>
                  <a:schemeClr val="bg1"/>
                </a:solidFill>
                <a:latin typeface="Arial" pitchFamily="34" charset="0"/>
                <a:cs typeface="Arial" pitchFamily="34" charset="0"/>
              </a:rPr>
              <a:t> </a:t>
            </a:r>
            <a:r>
              <a:rPr lang="en-US" sz="1800" dirty="0" err="1" smtClean="0">
                <a:ln w="18415" cmpd="sng">
                  <a:solidFill>
                    <a:srgbClr val="FFFFFF"/>
                  </a:solidFill>
                  <a:prstDash val="solid"/>
                </a:ln>
                <a:solidFill>
                  <a:schemeClr val="bg1"/>
                </a:solidFill>
                <a:latin typeface="Arial" pitchFamily="34" charset="0"/>
                <a:cs typeface="Arial" pitchFamily="34" charset="0"/>
              </a:rPr>
              <a:t>aangekondigd</a:t>
            </a:r>
            <a:r>
              <a:rPr lang="en-US" sz="1800" dirty="0" smtClean="0">
                <a:ln w="18415" cmpd="sng">
                  <a:solidFill>
                    <a:srgbClr val="FFFFFF"/>
                  </a:solidFill>
                  <a:prstDash val="solid"/>
                </a:ln>
                <a:solidFill>
                  <a:schemeClr val="bg1"/>
                </a:solidFill>
                <a:latin typeface="Arial" pitchFamily="34" charset="0"/>
                <a:cs typeface="Arial" pitchFamily="34" charset="0"/>
              </a:rPr>
              <a:t> (1 Sam. 1).</a:t>
            </a:r>
          </a:p>
          <a:p>
            <a:r>
              <a:rPr lang="en-US" sz="1800" dirty="0" smtClean="0">
                <a:ln w="18415" cmpd="sng">
                  <a:solidFill>
                    <a:srgbClr val="FFFFFF"/>
                  </a:solidFill>
                  <a:prstDash val="solid"/>
                </a:ln>
                <a:solidFill>
                  <a:schemeClr val="bg1"/>
                </a:solidFill>
                <a:latin typeface="Arial" pitchFamily="34" charset="0"/>
                <a:cs typeface="Arial" pitchFamily="34" charset="0"/>
              </a:rPr>
              <a:t>* </a:t>
            </a:r>
            <a:r>
              <a:rPr lang="en-US" sz="1800" dirty="0" err="1" smtClean="0">
                <a:ln w="18415" cmpd="sng">
                  <a:solidFill>
                    <a:srgbClr val="FFFFFF"/>
                  </a:solidFill>
                  <a:prstDash val="solid"/>
                </a:ln>
                <a:solidFill>
                  <a:schemeClr val="bg1"/>
                </a:solidFill>
                <a:latin typeface="Arial" pitchFamily="34" charset="0"/>
                <a:cs typeface="Arial" pitchFamily="34" charset="0"/>
              </a:rPr>
              <a:t>Beiden</a:t>
            </a:r>
            <a:r>
              <a:rPr lang="en-US" sz="1800" dirty="0" smtClean="0">
                <a:ln w="18415" cmpd="sng">
                  <a:solidFill>
                    <a:srgbClr val="FFFFFF"/>
                  </a:solidFill>
                  <a:prstDash val="solid"/>
                </a:ln>
                <a:solidFill>
                  <a:schemeClr val="bg1"/>
                </a:solidFill>
                <a:latin typeface="Arial" pitchFamily="34" charset="0"/>
                <a:cs typeface="Arial" pitchFamily="34" charset="0"/>
              </a:rPr>
              <a:t> </a:t>
            </a:r>
            <a:r>
              <a:rPr lang="en-US" sz="1800" dirty="0" err="1" smtClean="0">
                <a:ln w="18415" cmpd="sng">
                  <a:solidFill>
                    <a:srgbClr val="FFFFFF"/>
                  </a:solidFill>
                  <a:prstDash val="solid"/>
                </a:ln>
                <a:solidFill>
                  <a:schemeClr val="bg1"/>
                </a:solidFill>
                <a:latin typeface="Arial" pitchFamily="34" charset="0"/>
                <a:cs typeface="Arial" pitchFamily="34" charset="0"/>
              </a:rPr>
              <a:t>waren</a:t>
            </a:r>
            <a:r>
              <a:rPr lang="en-US" sz="1800" dirty="0" smtClean="0">
                <a:ln w="18415" cmpd="sng">
                  <a:solidFill>
                    <a:srgbClr val="FFFFFF"/>
                  </a:solidFill>
                  <a:prstDash val="solid"/>
                </a:ln>
                <a:solidFill>
                  <a:schemeClr val="bg1"/>
                </a:solidFill>
                <a:latin typeface="Arial" pitchFamily="34" charset="0"/>
                <a:cs typeface="Arial" pitchFamily="34" charset="0"/>
              </a:rPr>
              <a:t> al op </a:t>
            </a:r>
            <a:r>
              <a:rPr lang="en-US" sz="1800" dirty="0" err="1" smtClean="0">
                <a:ln w="18415" cmpd="sng">
                  <a:solidFill>
                    <a:srgbClr val="FFFFFF"/>
                  </a:solidFill>
                  <a:prstDash val="solid"/>
                </a:ln>
                <a:solidFill>
                  <a:schemeClr val="bg1"/>
                </a:solidFill>
                <a:latin typeface="Arial" pitchFamily="34" charset="0"/>
                <a:cs typeface="Arial" pitchFamily="34" charset="0"/>
              </a:rPr>
              <a:t>jonge</a:t>
            </a:r>
            <a:r>
              <a:rPr lang="en-US" sz="1800" dirty="0" smtClean="0">
                <a:ln w="18415" cmpd="sng">
                  <a:solidFill>
                    <a:srgbClr val="FFFFFF"/>
                  </a:solidFill>
                  <a:prstDash val="solid"/>
                </a:ln>
                <a:solidFill>
                  <a:schemeClr val="bg1"/>
                </a:solidFill>
                <a:latin typeface="Arial" pitchFamily="34" charset="0"/>
                <a:cs typeface="Arial" pitchFamily="34" charset="0"/>
              </a:rPr>
              <a:t> </a:t>
            </a:r>
            <a:r>
              <a:rPr lang="en-US" sz="1800" dirty="0" err="1" smtClean="0">
                <a:ln w="18415" cmpd="sng">
                  <a:solidFill>
                    <a:srgbClr val="FFFFFF"/>
                  </a:solidFill>
                  <a:prstDash val="solid"/>
                </a:ln>
                <a:solidFill>
                  <a:schemeClr val="bg1"/>
                </a:solidFill>
                <a:latin typeface="Arial" pitchFamily="34" charset="0"/>
                <a:cs typeface="Arial" pitchFamily="34" charset="0"/>
              </a:rPr>
              <a:t>leeftijd</a:t>
            </a:r>
            <a:r>
              <a:rPr lang="en-US" sz="1800" dirty="0" smtClean="0">
                <a:ln w="18415" cmpd="sng">
                  <a:solidFill>
                    <a:srgbClr val="FFFFFF"/>
                  </a:solidFill>
                  <a:prstDash val="solid"/>
                </a:ln>
                <a:solidFill>
                  <a:schemeClr val="bg1"/>
                </a:solidFill>
                <a:latin typeface="Arial" pitchFamily="34" charset="0"/>
                <a:cs typeface="Arial" pitchFamily="34" charset="0"/>
              </a:rPr>
              <a:t> in de </a:t>
            </a:r>
            <a:r>
              <a:rPr lang="en-US" sz="1800" dirty="0" err="1" smtClean="0">
                <a:ln w="18415" cmpd="sng">
                  <a:solidFill>
                    <a:srgbClr val="FFFFFF"/>
                  </a:solidFill>
                  <a:prstDash val="solid"/>
                </a:ln>
                <a:solidFill>
                  <a:schemeClr val="bg1"/>
                </a:solidFill>
                <a:latin typeface="Arial" pitchFamily="34" charset="0"/>
                <a:cs typeface="Arial" pitchFamily="34" charset="0"/>
              </a:rPr>
              <a:t>tempel</a:t>
            </a:r>
            <a:r>
              <a:rPr lang="en-US" sz="1800" dirty="0" smtClean="0">
                <a:ln w="18415" cmpd="sng">
                  <a:solidFill>
                    <a:srgbClr val="FFFFFF"/>
                  </a:solidFill>
                  <a:prstDash val="solid"/>
                </a:ln>
                <a:solidFill>
                  <a:schemeClr val="bg1"/>
                </a:solidFill>
                <a:latin typeface="Arial" pitchFamily="34" charset="0"/>
                <a:cs typeface="Arial" pitchFamily="34" charset="0"/>
              </a:rPr>
              <a:t> te </a:t>
            </a:r>
            <a:r>
              <a:rPr lang="en-US" sz="1800" dirty="0" err="1" smtClean="0">
                <a:ln w="18415" cmpd="sng">
                  <a:solidFill>
                    <a:srgbClr val="FFFFFF"/>
                  </a:solidFill>
                  <a:prstDash val="solid"/>
                </a:ln>
                <a:solidFill>
                  <a:schemeClr val="bg1"/>
                </a:solidFill>
                <a:latin typeface="Arial" pitchFamily="34" charset="0"/>
                <a:cs typeface="Arial" pitchFamily="34" charset="0"/>
              </a:rPr>
              <a:t>vinden</a:t>
            </a:r>
            <a:r>
              <a:rPr lang="en-US" sz="1800" dirty="0" smtClean="0">
                <a:ln w="18415" cmpd="sng">
                  <a:solidFill>
                    <a:srgbClr val="FFFFFF"/>
                  </a:solidFill>
                  <a:prstDash val="solid"/>
                </a:ln>
                <a:solidFill>
                  <a:schemeClr val="bg1"/>
                </a:solidFill>
                <a:latin typeface="Arial" pitchFamily="34" charset="0"/>
                <a:cs typeface="Arial" pitchFamily="34" charset="0"/>
              </a:rPr>
              <a:t>.</a:t>
            </a:r>
          </a:p>
          <a:p>
            <a:r>
              <a:rPr lang="en-US" sz="1800" dirty="0" smtClean="0">
                <a:ln w="18415" cmpd="sng">
                  <a:solidFill>
                    <a:srgbClr val="FFFFFF"/>
                  </a:solidFill>
                  <a:prstDash val="solid"/>
                </a:ln>
                <a:solidFill>
                  <a:schemeClr val="bg1"/>
                </a:solidFill>
                <a:latin typeface="Arial" pitchFamily="34" charset="0"/>
                <a:cs typeface="Arial" pitchFamily="34" charset="0"/>
              </a:rPr>
              <a:t>* </a:t>
            </a:r>
            <a:r>
              <a:rPr lang="en-US" sz="1800" dirty="0" err="1" smtClean="0">
                <a:ln w="18415" cmpd="sng">
                  <a:solidFill>
                    <a:srgbClr val="FFFFFF"/>
                  </a:solidFill>
                  <a:prstDash val="solid"/>
                </a:ln>
                <a:solidFill>
                  <a:schemeClr val="bg1"/>
                </a:solidFill>
                <a:latin typeface="Arial" pitchFamily="34" charset="0"/>
                <a:cs typeface="Arial" pitchFamily="34" charset="0"/>
              </a:rPr>
              <a:t>Groeiden</a:t>
            </a:r>
            <a:r>
              <a:rPr lang="en-US" sz="1800" dirty="0" smtClean="0">
                <a:ln w="18415" cmpd="sng">
                  <a:solidFill>
                    <a:srgbClr val="FFFFFF"/>
                  </a:solidFill>
                  <a:prstDash val="solid"/>
                </a:ln>
                <a:solidFill>
                  <a:schemeClr val="bg1"/>
                </a:solidFill>
                <a:latin typeface="Arial" pitchFamily="34" charset="0"/>
                <a:cs typeface="Arial" pitchFamily="34" charset="0"/>
              </a:rPr>
              <a:t> </a:t>
            </a:r>
            <a:r>
              <a:rPr lang="en-US" sz="1800" dirty="0" err="1" smtClean="0">
                <a:ln w="18415" cmpd="sng">
                  <a:solidFill>
                    <a:srgbClr val="FFFFFF"/>
                  </a:solidFill>
                  <a:prstDash val="solid"/>
                </a:ln>
                <a:solidFill>
                  <a:schemeClr val="bg1"/>
                </a:solidFill>
                <a:latin typeface="Arial" pitchFamily="34" charset="0"/>
                <a:cs typeface="Arial" pitchFamily="34" charset="0"/>
              </a:rPr>
              <a:t>beide</a:t>
            </a:r>
            <a:r>
              <a:rPr lang="en-US" sz="1800" dirty="0" smtClean="0">
                <a:ln w="18415" cmpd="sng">
                  <a:solidFill>
                    <a:srgbClr val="FFFFFF"/>
                  </a:solidFill>
                  <a:prstDash val="solid"/>
                </a:ln>
                <a:solidFill>
                  <a:schemeClr val="bg1"/>
                </a:solidFill>
                <a:latin typeface="Arial" pitchFamily="34" charset="0"/>
                <a:cs typeface="Arial" pitchFamily="34" charset="0"/>
              </a:rPr>
              <a:t> in </a:t>
            </a:r>
            <a:r>
              <a:rPr lang="en-US" sz="1800" dirty="0" err="1" smtClean="0">
                <a:ln w="18415" cmpd="sng">
                  <a:solidFill>
                    <a:srgbClr val="FFFFFF"/>
                  </a:solidFill>
                  <a:prstDash val="solid"/>
                </a:ln>
                <a:solidFill>
                  <a:schemeClr val="bg1"/>
                </a:solidFill>
                <a:latin typeface="Arial" pitchFamily="34" charset="0"/>
                <a:cs typeface="Arial" pitchFamily="34" charset="0"/>
              </a:rPr>
              <a:t>genade</a:t>
            </a:r>
            <a:r>
              <a:rPr lang="en-US" sz="1800" dirty="0" smtClean="0">
                <a:ln w="18415" cmpd="sng">
                  <a:solidFill>
                    <a:srgbClr val="FFFFFF"/>
                  </a:solidFill>
                  <a:prstDash val="solid"/>
                </a:ln>
                <a:solidFill>
                  <a:schemeClr val="bg1"/>
                </a:solidFill>
                <a:latin typeface="Arial" pitchFamily="34" charset="0"/>
                <a:cs typeface="Arial" pitchFamily="34" charset="0"/>
              </a:rPr>
              <a:t> </a:t>
            </a:r>
            <a:r>
              <a:rPr lang="en-US" sz="1800" dirty="0" err="1" smtClean="0">
                <a:ln w="18415" cmpd="sng">
                  <a:solidFill>
                    <a:srgbClr val="FFFFFF"/>
                  </a:solidFill>
                  <a:prstDash val="solid"/>
                </a:ln>
                <a:solidFill>
                  <a:schemeClr val="bg1"/>
                </a:solidFill>
                <a:latin typeface="Arial" pitchFamily="34" charset="0"/>
                <a:cs typeface="Arial" pitchFamily="34" charset="0"/>
              </a:rPr>
              <a:t>bij</a:t>
            </a:r>
            <a:r>
              <a:rPr lang="en-US" sz="1800" dirty="0" smtClean="0">
                <a:ln w="18415" cmpd="sng">
                  <a:solidFill>
                    <a:srgbClr val="FFFFFF"/>
                  </a:solidFill>
                  <a:prstDash val="solid"/>
                </a:ln>
                <a:solidFill>
                  <a:schemeClr val="bg1"/>
                </a:solidFill>
                <a:latin typeface="Arial" pitchFamily="34" charset="0"/>
                <a:cs typeface="Arial" pitchFamily="34" charset="0"/>
              </a:rPr>
              <a:t> God en de </a:t>
            </a:r>
            <a:r>
              <a:rPr lang="en-US" sz="1800" dirty="0" err="1" smtClean="0">
                <a:ln w="18415" cmpd="sng">
                  <a:solidFill>
                    <a:srgbClr val="FFFFFF"/>
                  </a:solidFill>
                  <a:prstDash val="solid"/>
                </a:ln>
                <a:solidFill>
                  <a:schemeClr val="bg1"/>
                </a:solidFill>
                <a:latin typeface="Arial" pitchFamily="34" charset="0"/>
                <a:cs typeface="Arial" pitchFamily="34" charset="0"/>
              </a:rPr>
              <a:t>mensen</a:t>
            </a:r>
            <a:r>
              <a:rPr lang="en-US" sz="1800" dirty="0" smtClean="0">
                <a:ln w="18415" cmpd="sng">
                  <a:solidFill>
                    <a:srgbClr val="FFFFFF"/>
                  </a:solidFill>
                  <a:prstDash val="solid"/>
                </a:ln>
                <a:solidFill>
                  <a:schemeClr val="bg1"/>
                </a:solidFill>
                <a:latin typeface="Arial" pitchFamily="34" charset="0"/>
                <a:cs typeface="Arial" pitchFamily="34" charset="0"/>
              </a:rPr>
              <a:t> (1 Sam. 2:26, </a:t>
            </a:r>
            <a:r>
              <a:rPr lang="en-US" sz="1800" dirty="0" err="1" smtClean="0">
                <a:ln w="18415" cmpd="sng">
                  <a:solidFill>
                    <a:srgbClr val="FFFFFF"/>
                  </a:solidFill>
                  <a:prstDash val="solid"/>
                </a:ln>
                <a:solidFill>
                  <a:schemeClr val="bg1"/>
                </a:solidFill>
                <a:latin typeface="Arial" pitchFamily="34" charset="0"/>
                <a:cs typeface="Arial" pitchFamily="34" charset="0"/>
              </a:rPr>
              <a:t>Luk</a:t>
            </a:r>
            <a:r>
              <a:rPr lang="en-US" sz="1800" dirty="0" smtClean="0">
                <a:ln w="18415" cmpd="sng">
                  <a:solidFill>
                    <a:srgbClr val="FFFFFF"/>
                  </a:solidFill>
                  <a:prstDash val="solid"/>
                </a:ln>
                <a:solidFill>
                  <a:schemeClr val="bg1"/>
                </a:solidFill>
                <a:latin typeface="Arial" pitchFamily="34" charset="0"/>
                <a:cs typeface="Arial" pitchFamily="34" charset="0"/>
              </a:rPr>
              <a:t>. 2:52).</a:t>
            </a:r>
          </a:p>
          <a:p>
            <a:r>
              <a:rPr lang="en-US" sz="1800" dirty="0" smtClean="0">
                <a:ln w="18415" cmpd="sng">
                  <a:solidFill>
                    <a:srgbClr val="FFFFFF"/>
                  </a:solidFill>
                  <a:prstDash val="solid"/>
                </a:ln>
                <a:solidFill>
                  <a:schemeClr val="bg1"/>
                </a:solidFill>
                <a:latin typeface="Arial" pitchFamily="34" charset="0"/>
                <a:cs typeface="Arial" pitchFamily="34" charset="0"/>
              </a:rPr>
              <a:t>* </a:t>
            </a:r>
            <a:r>
              <a:rPr lang="en-US" sz="1800" dirty="0" err="1" smtClean="0">
                <a:ln w="18415" cmpd="sng">
                  <a:solidFill>
                    <a:srgbClr val="FFFFFF"/>
                  </a:solidFill>
                  <a:prstDash val="solid"/>
                </a:ln>
                <a:solidFill>
                  <a:schemeClr val="bg1"/>
                </a:solidFill>
                <a:latin typeface="Arial" pitchFamily="34" charset="0"/>
                <a:cs typeface="Arial" pitchFamily="34" charset="0"/>
              </a:rPr>
              <a:t>Beiden</a:t>
            </a:r>
            <a:r>
              <a:rPr lang="en-US" sz="1800" dirty="0" smtClean="0">
                <a:ln w="18415" cmpd="sng">
                  <a:solidFill>
                    <a:srgbClr val="FFFFFF"/>
                  </a:solidFill>
                  <a:prstDash val="solid"/>
                </a:ln>
                <a:solidFill>
                  <a:schemeClr val="bg1"/>
                </a:solidFill>
                <a:latin typeface="Arial" pitchFamily="34" charset="0"/>
                <a:cs typeface="Arial" pitchFamily="34" charset="0"/>
              </a:rPr>
              <a:t> </a:t>
            </a:r>
            <a:r>
              <a:rPr lang="en-US" sz="1800" dirty="0" err="1" smtClean="0">
                <a:ln w="18415" cmpd="sng">
                  <a:solidFill>
                    <a:srgbClr val="FFFFFF"/>
                  </a:solidFill>
                  <a:prstDash val="solid"/>
                </a:ln>
                <a:solidFill>
                  <a:schemeClr val="bg1"/>
                </a:solidFill>
                <a:latin typeface="Arial" pitchFamily="34" charset="0"/>
                <a:cs typeface="Arial" pitchFamily="34" charset="0"/>
              </a:rPr>
              <a:t>waren</a:t>
            </a:r>
            <a:r>
              <a:rPr lang="en-US" sz="1800" dirty="0" smtClean="0">
                <a:ln w="18415" cmpd="sng">
                  <a:solidFill>
                    <a:srgbClr val="FFFFFF"/>
                  </a:solidFill>
                  <a:prstDash val="solid"/>
                </a:ln>
                <a:solidFill>
                  <a:schemeClr val="bg1"/>
                </a:solidFill>
                <a:latin typeface="Arial" pitchFamily="34" charset="0"/>
                <a:cs typeface="Arial" pitchFamily="34" charset="0"/>
              </a:rPr>
              <a:t> </a:t>
            </a:r>
            <a:r>
              <a:rPr lang="en-US" sz="1800" dirty="0" err="1" smtClean="0">
                <a:ln w="18415" cmpd="sng">
                  <a:solidFill>
                    <a:srgbClr val="FFFFFF"/>
                  </a:solidFill>
                  <a:prstDash val="solid"/>
                </a:ln>
                <a:solidFill>
                  <a:schemeClr val="bg1"/>
                </a:solidFill>
                <a:latin typeface="Arial" pitchFamily="34" charset="0"/>
                <a:cs typeface="Arial" pitchFamily="34" charset="0"/>
              </a:rPr>
              <a:t>ze</a:t>
            </a:r>
            <a:r>
              <a:rPr lang="en-US" sz="1800" dirty="0" smtClean="0">
                <a:ln w="18415" cmpd="sng">
                  <a:solidFill>
                    <a:srgbClr val="FFFFFF"/>
                  </a:solidFill>
                  <a:prstDash val="solid"/>
                </a:ln>
                <a:solidFill>
                  <a:schemeClr val="bg1"/>
                </a:solidFill>
                <a:latin typeface="Arial" pitchFamily="34" charset="0"/>
                <a:cs typeface="Arial" pitchFamily="34" charset="0"/>
              </a:rPr>
              <a:t> </a:t>
            </a:r>
            <a:r>
              <a:rPr lang="en-US" sz="1800" dirty="0" err="1" smtClean="0">
                <a:ln w="18415" cmpd="sng">
                  <a:solidFill>
                    <a:srgbClr val="FFFFFF"/>
                  </a:solidFill>
                  <a:prstDash val="solid"/>
                </a:ln>
                <a:solidFill>
                  <a:schemeClr val="bg1"/>
                </a:solidFill>
                <a:latin typeface="Arial" pitchFamily="34" charset="0"/>
                <a:cs typeface="Arial" pitchFamily="34" charset="0"/>
              </a:rPr>
              <a:t>profeet</a:t>
            </a:r>
            <a:r>
              <a:rPr lang="en-US" sz="1800" dirty="0" smtClean="0">
                <a:ln w="18415" cmpd="sng">
                  <a:solidFill>
                    <a:srgbClr val="FFFFFF"/>
                  </a:solidFill>
                  <a:prstDash val="solid"/>
                </a:ln>
                <a:solidFill>
                  <a:schemeClr val="bg1"/>
                </a:solidFill>
                <a:latin typeface="Arial" pitchFamily="34" charset="0"/>
                <a:cs typeface="Arial" pitchFamily="34" charset="0"/>
              </a:rPr>
              <a:t> en </a:t>
            </a:r>
            <a:r>
              <a:rPr lang="en-US" sz="1800" dirty="0" err="1" smtClean="0">
                <a:ln w="18415" cmpd="sng">
                  <a:solidFill>
                    <a:srgbClr val="FFFFFF"/>
                  </a:solidFill>
                  <a:prstDash val="solid"/>
                </a:ln>
                <a:solidFill>
                  <a:schemeClr val="bg1"/>
                </a:solidFill>
                <a:latin typeface="Arial" pitchFamily="34" charset="0"/>
                <a:cs typeface="Arial" pitchFamily="34" charset="0"/>
              </a:rPr>
              <a:t>priester</a:t>
            </a:r>
            <a:r>
              <a:rPr lang="en-US" sz="1800" dirty="0" smtClean="0">
                <a:ln w="18415" cmpd="sng">
                  <a:solidFill>
                    <a:srgbClr val="FFFFFF"/>
                  </a:solidFill>
                  <a:prstDash val="solid"/>
                </a:ln>
                <a:solidFill>
                  <a:schemeClr val="bg1"/>
                </a:solidFill>
                <a:latin typeface="Arial" pitchFamily="34" charset="0"/>
                <a:cs typeface="Arial" pitchFamily="34" charset="0"/>
              </a:rPr>
              <a:t> (1 Sam.  9:9 en10:8) </a:t>
            </a:r>
          </a:p>
          <a:p>
            <a:r>
              <a:rPr lang="en-US" sz="1800" dirty="0" smtClean="0">
                <a:ln w="18415" cmpd="sng">
                  <a:solidFill>
                    <a:srgbClr val="FFFFFF"/>
                  </a:solidFill>
                  <a:prstDash val="solid"/>
                </a:ln>
                <a:solidFill>
                  <a:schemeClr val="bg1"/>
                </a:solidFill>
                <a:latin typeface="Arial" pitchFamily="34" charset="0"/>
                <a:cs typeface="Arial" pitchFamily="34" charset="0"/>
              </a:rPr>
              <a:t>* </a:t>
            </a:r>
            <a:r>
              <a:rPr lang="en-US" sz="1800" dirty="0" err="1" smtClean="0">
                <a:ln w="18415" cmpd="sng">
                  <a:solidFill>
                    <a:srgbClr val="FFFFFF"/>
                  </a:solidFill>
                  <a:prstDash val="solid"/>
                </a:ln>
                <a:solidFill>
                  <a:schemeClr val="bg1"/>
                </a:solidFill>
                <a:latin typeface="Arial" pitchFamily="34" charset="0"/>
                <a:cs typeface="Arial" pitchFamily="34" charset="0"/>
              </a:rPr>
              <a:t>Allebei</a:t>
            </a:r>
            <a:r>
              <a:rPr lang="en-US" sz="1800" dirty="0" smtClean="0">
                <a:ln w="18415" cmpd="sng">
                  <a:solidFill>
                    <a:srgbClr val="FFFFFF"/>
                  </a:solidFill>
                  <a:prstDash val="solid"/>
                </a:ln>
                <a:solidFill>
                  <a:schemeClr val="bg1"/>
                </a:solidFill>
                <a:latin typeface="Arial" pitchFamily="34" charset="0"/>
                <a:cs typeface="Arial" pitchFamily="34" charset="0"/>
              </a:rPr>
              <a:t> </a:t>
            </a:r>
            <a:r>
              <a:rPr lang="en-US" sz="1800" dirty="0" err="1" smtClean="0">
                <a:ln w="18415" cmpd="sng">
                  <a:solidFill>
                    <a:srgbClr val="FFFFFF"/>
                  </a:solidFill>
                  <a:prstDash val="solid"/>
                </a:ln>
                <a:solidFill>
                  <a:schemeClr val="bg1"/>
                </a:solidFill>
                <a:latin typeface="Arial" pitchFamily="34" charset="0"/>
                <a:cs typeface="Arial" pitchFamily="34" charset="0"/>
              </a:rPr>
              <a:t>waren</a:t>
            </a:r>
            <a:r>
              <a:rPr lang="en-US" sz="1800" dirty="0" smtClean="0">
                <a:ln w="18415" cmpd="sng">
                  <a:solidFill>
                    <a:srgbClr val="FFFFFF"/>
                  </a:solidFill>
                  <a:prstDash val="solid"/>
                </a:ln>
                <a:solidFill>
                  <a:schemeClr val="bg1"/>
                </a:solidFill>
                <a:latin typeface="Arial" pitchFamily="34" charset="0"/>
                <a:cs typeface="Arial" pitchFamily="34" charset="0"/>
              </a:rPr>
              <a:t> het </a:t>
            </a:r>
            <a:r>
              <a:rPr lang="en-US" sz="1800" dirty="0" err="1" smtClean="0">
                <a:ln w="18415" cmpd="sng">
                  <a:solidFill>
                    <a:srgbClr val="FFFFFF"/>
                  </a:solidFill>
                  <a:prstDash val="solid"/>
                </a:ln>
                <a:solidFill>
                  <a:schemeClr val="bg1"/>
                </a:solidFill>
                <a:latin typeface="Arial" pitchFamily="34" charset="0"/>
                <a:cs typeface="Arial" pitchFamily="34" charset="0"/>
              </a:rPr>
              <a:t>mannen</a:t>
            </a:r>
            <a:r>
              <a:rPr lang="en-US" sz="1800" dirty="0" smtClean="0">
                <a:ln w="18415" cmpd="sng">
                  <a:solidFill>
                    <a:srgbClr val="FFFFFF"/>
                  </a:solidFill>
                  <a:prstDash val="solid"/>
                </a:ln>
                <a:solidFill>
                  <a:schemeClr val="bg1"/>
                </a:solidFill>
                <a:latin typeface="Arial" pitchFamily="34" charset="0"/>
                <a:cs typeface="Arial" pitchFamily="34" charset="0"/>
              </a:rPr>
              <a:t> van </a:t>
            </a:r>
            <a:r>
              <a:rPr lang="en-US" sz="1800" dirty="0" err="1" smtClean="0">
                <a:ln w="18415" cmpd="sng">
                  <a:solidFill>
                    <a:srgbClr val="FFFFFF"/>
                  </a:solidFill>
                  <a:prstDash val="solid"/>
                </a:ln>
                <a:solidFill>
                  <a:schemeClr val="bg1"/>
                </a:solidFill>
                <a:latin typeface="Arial" pitchFamily="34" charset="0"/>
                <a:cs typeface="Arial" pitchFamily="34" charset="0"/>
              </a:rPr>
              <a:t>gebed</a:t>
            </a:r>
            <a:r>
              <a:rPr lang="en-US" sz="1800" dirty="0" smtClean="0">
                <a:ln w="18415" cmpd="sng">
                  <a:solidFill>
                    <a:srgbClr val="FFFFFF"/>
                  </a:solidFill>
                  <a:prstDash val="solid"/>
                </a:ln>
                <a:solidFill>
                  <a:schemeClr val="bg1"/>
                </a:solidFill>
                <a:latin typeface="Arial" pitchFamily="34" charset="0"/>
                <a:cs typeface="Arial" pitchFamily="34" charset="0"/>
              </a:rPr>
              <a:t> (1 Sam. 12:23).</a:t>
            </a:r>
          </a:p>
          <a:p>
            <a:r>
              <a:rPr lang="en-US" sz="1800" dirty="0" smtClean="0">
                <a:ln w="18415" cmpd="sng">
                  <a:solidFill>
                    <a:srgbClr val="FFFFFF"/>
                  </a:solidFill>
                  <a:prstDash val="solid"/>
                </a:ln>
                <a:solidFill>
                  <a:schemeClr val="bg1"/>
                </a:solidFill>
                <a:latin typeface="Arial" pitchFamily="34" charset="0"/>
                <a:cs typeface="Arial" pitchFamily="34" charset="0"/>
              </a:rPr>
              <a:t>* </a:t>
            </a:r>
            <a:r>
              <a:rPr lang="en-US" sz="1800" dirty="0" err="1" smtClean="0">
                <a:ln w="18415" cmpd="sng">
                  <a:solidFill>
                    <a:srgbClr val="FFFFFF"/>
                  </a:solidFill>
                  <a:prstDash val="solid"/>
                </a:ln>
                <a:solidFill>
                  <a:schemeClr val="bg1"/>
                </a:solidFill>
                <a:latin typeface="Arial" pitchFamily="34" charset="0"/>
                <a:cs typeface="Arial" pitchFamily="34" charset="0"/>
              </a:rPr>
              <a:t>Beide</a:t>
            </a:r>
            <a:r>
              <a:rPr lang="en-US" sz="1800" dirty="0" smtClean="0">
                <a:ln w="18415" cmpd="sng">
                  <a:solidFill>
                    <a:srgbClr val="FFFFFF"/>
                  </a:solidFill>
                  <a:prstDash val="solid"/>
                </a:ln>
                <a:solidFill>
                  <a:schemeClr val="bg1"/>
                </a:solidFill>
                <a:latin typeface="Arial" pitchFamily="34" charset="0"/>
                <a:cs typeface="Arial" pitchFamily="34" charset="0"/>
              </a:rPr>
              <a:t> </a:t>
            </a:r>
            <a:r>
              <a:rPr lang="en-US" sz="1800" dirty="0" err="1" smtClean="0">
                <a:ln w="18415" cmpd="sng">
                  <a:solidFill>
                    <a:srgbClr val="FFFFFF"/>
                  </a:solidFill>
                  <a:prstDash val="solid"/>
                </a:ln>
                <a:solidFill>
                  <a:schemeClr val="bg1"/>
                </a:solidFill>
                <a:latin typeface="Arial" pitchFamily="34" charset="0"/>
                <a:cs typeface="Arial" pitchFamily="34" charset="0"/>
              </a:rPr>
              <a:t>leiden</a:t>
            </a:r>
            <a:r>
              <a:rPr lang="en-US" sz="1800" dirty="0" smtClean="0">
                <a:ln w="18415" cmpd="sng">
                  <a:solidFill>
                    <a:srgbClr val="FFFFFF"/>
                  </a:solidFill>
                  <a:prstDash val="solid"/>
                </a:ln>
                <a:solidFill>
                  <a:schemeClr val="bg1"/>
                </a:solidFill>
                <a:latin typeface="Arial" pitchFamily="34" charset="0"/>
                <a:cs typeface="Arial" pitchFamily="34" charset="0"/>
              </a:rPr>
              <a:t> </a:t>
            </a:r>
            <a:r>
              <a:rPr lang="en-US" sz="1800" dirty="0" err="1" smtClean="0">
                <a:ln w="18415" cmpd="sng">
                  <a:solidFill>
                    <a:srgbClr val="FFFFFF"/>
                  </a:solidFill>
                  <a:prstDash val="solid"/>
                </a:ln>
                <a:solidFill>
                  <a:schemeClr val="bg1"/>
                </a:solidFill>
                <a:latin typeface="Arial" pitchFamily="34" charset="0"/>
                <a:cs typeface="Arial" pitchFamily="34" charset="0"/>
              </a:rPr>
              <a:t>ze</a:t>
            </a:r>
            <a:r>
              <a:rPr lang="en-US" sz="1800" dirty="0" smtClean="0">
                <a:ln w="18415" cmpd="sng">
                  <a:solidFill>
                    <a:srgbClr val="FFFFFF"/>
                  </a:solidFill>
                  <a:prstDash val="solid"/>
                </a:ln>
                <a:solidFill>
                  <a:schemeClr val="bg1"/>
                </a:solidFill>
                <a:latin typeface="Arial" pitchFamily="34" charset="0"/>
                <a:cs typeface="Arial" pitchFamily="34" charset="0"/>
              </a:rPr>
              <a:t> </a:t>
            </a:r>
            <a:r>
              <a:rPr lang="en-US" sz="1800" dirty="0" err="1" smtClean="0">
                <a:ln w="18415" cmpd="sng">
                  <a:solidFill>
                    <a:srgbClr val="FFFFFF"/>
                  </a:solidFill>
                  <a:prstDash val="solid"/>
                </a:ln>
                <a:solidFill>
                  <a:schemeClr val="bg1"/>
                </a:solidFill>
                <a:latin typeface="Arial" pitchFamily="34" charset="0"/>
                <a:cs typeface="Arial" pitchFamily="34" charset="0"/>
              </a:rPr>
              <a:t>leerlingen</a:t>
            </a:r>
            <a:r>
              <a:rPr lang="en-US" sz="1800" dirty="0" smtClean="0">
                <a:ln w="18415" cmpd="sng">
                  <a:solidFill>
                    <a:srgbClr val="FFFFFF"/>
                  </a:solidFill>
                  <a:prstDash val="solid"/>
                </a:ln>
                <a:solidFill>
                  <a:schemeClr val="bg1"/>
                </a:solidFill>
                <a:latin typeface="Arial" pitchFamily="34" charset="0"/>
                <a:cs typeface="Arial" pitchFamily="34" charset="0"/>
              </a:rPr>
              <a:t> (</a:t>
            </a:r>
            <a:r>
              <a:rPr lang="en-US" sz="1800" dirty="0" err="1" smtClean="0">
                <a:ln w="18415" cmpd="sng">
                  <a:solidFill>
                    <a:srgbClr val="FFFFFF"/>
                  </a:solidFill>
                  <a:prstDash val="solid"/>
                </a:ln>
                <a:solidFill>
                  <a:schemeClr val="bg1"/>
                </a:solidFill>
                <a:latin typeface="Arial" pitchFamily="34" charset="0"/>
                <a:cs typeface="Arial" pitchFamily="34" charset="0"/>
              </a:rPr>
              <a:t>discipelen</a:t>
            </a:r>
            <a:r>
              <a:rPr lang="en-US" sz="1800" dirty="0" smtClean="0">
                <a:ln w="18415" cmpd="sng">
                  <a:solidFill>
                    <a:srgbClr val="FFFFFF"/>
                  </a:solidFill>
                  <a:prstDash val="solid"/>
                </a:ln>
                <a:solidFill>
                  <a:schemeClr val="bg1"/>
                </a:solidFill>
                <a:latin typeface="Arial" pitchFamily="34" charset="0"/>
                <a:cs typeface="Arial" pitchFamily="34" charset="0"/>
              </a:rPr>
              <a:t> ) op (1 Sam. 19:20). </a:t>
            </a:r>
          </a:p>
          <a:p>
            <a:r>
              <a:rPr lang="en-US" sz="1800" dirty="0" smtClean="0">
                <a:ln w="18415" cmpd="sng">
                  <a:solidFill>
                    <a:srgbClr val="FFFFFF"/>
                  </a:solidFill>
                  <a:prstDash val="solid"/>
                </a:ln>
                <a:solidFill>
                  <a:schemeClr val="bg1"/>
                </a:solidFill>
                <a:latin typeface="Arial" pitchFamily="34" charset="0"/>
                <a:cs typeface="Arial" pitchFamily="34" charset="0"/>
              </a:rPr>
              <a:t>* </a:t>
            </a:r>
            <a:r>
              <a:rPr lang="en-US" sz="1800" dirty="0" err="1" smtClean="0">
                <a:ln w="18415" cmpd="sng">
                  <a:solidFill>
                    <a:srgbClr val="FFFFFF"/>
                  </a:solidFill>
                  <a:prstDash val="solid"/>
                </a:ln>
                <a:solidFill>
                  <a:schemeClr val="bg1"/>
                </a:solidFill>
                <a:latin typeface="Arial" pitchFamily="34" charset="0"/>
                <a:cs typeface="Arial" pitchFamily="34" charset="0"/>
              </a:rPr>
              <a:t>Beide</a:t>
            </a:r>
            <a:r>
              <a:rPr lang="en-US" sz="1800" dirty="0" smtClean="0">
                <a:ln w="18415" cmpd="sng">
                  <a:solidFill>
                    <a:srgbClr val="FFFFFF"/>
                  </a:solidFill>
                  <a:prstDash val="solid"/>
                </a:ln>
                <a:solidFill>
                  <a:schemeClr val="bg1"/>
                </a:solidFill>
                <a:latin typeface="Arial" pitchFamily="34" charset="0"/>
                <a:cs typeface="Arial" pitchFamily="34" charset="0"/>
              </a:rPr>
              <a:t> </a:t>
            </a:r>
            <a:r>
              <a:rPr lang="en-US" sz="1800" dirty="0" err="1" smtClean="0">
                <a:ln w="18415" cmpd="sng">
                  <a:solidFill>
                    <a:srgbClr val="FFFFFF"/>
                  </a:solidFill>
                  <a:prstDash val="solid"/>
                </a:ln>
                <a:solidFill>
                  <a:schemeClr val="bg1"/>
                </a:solidFill>
                <a:latin typeface="Arial" pitchFamily="34" charset="0"/>
                <a:cs typeface="Arial" pitchFamily="34" charset="0"/>
              </a:rPr>
              <a:t>worden</a:t>
            </a:r>
            <a:r>
              <a:rPr lang="en-US" sz="1800" dirty="0" smtClean="0">
                <a:ln w="18415" cmpd="sng">
                  <a:solidFill>
                    <a:srgbClr val="FFFFFF"/>
                  </a:solidFill>
                  <a:prstDash val="solid"/>
                </a:ln>
                <a:solidFill>
                  <a:schemeClr val="bg1"/>
                </a:solidFill>
                <a:latin typeface="Arial" pitchFamily="34" charset="0"/>
                <a:cs typeface="Arial" pitchFamily="34" charset="0"/>
              </a:rPr>
              <a:t> </a:t>
            </a:r>
            <a:r>
              <a:rPr lang="en-US" sz="1800" dirty="0" err="1" smtClean="0">
                <a:ln w="18415" cmpd="sng">
                  <a:solidFill>
                    <a:srgbClr val="FFFFFF"/>
                  </a:solidFill>
                  <a:prstDash val="solid"/>
                </a:ln>
                <a:solidFill>
                  <a:schemeClr val="bg1"/>
                </a:solidFill>
                <a:latin typeface="Arial" pitchFamily="34" charset="0"/>
                <a:cs typeface="Arial" pitchFamily="34" charset="0"/>
              </a:rPr>
              <a:t>ze</a:t>
            </a:r>
            <a:r>
              <a:rPr lang="en-US" sz="1800" dirty="0" smtClean="0">
                <a:ln w="18415" cmpd="sng">
                  <a:solidFill>
                    <a:srgbClr val="FFFFFF"/>
                  </a:solidFill>
                  <a:prstDash val="solid"/>
                </a:ln>
                <a:solidFill>
                  <a:schemeClr val="bg1"/>
                </a:solidFill>
                <a:latin typeface="Arial" pitchFamily="34" charset="0"/>
                <a:cs typeface="Arial" pitchFamily="34" charset="0"/>
              </a:rPr>
              <a:t> </a:t>
            </a:r>
            <a:r>
              <a:rPr lang="en-US" sz="1800" dirty="0" err="1" smtClean="0">
                <a:ln w="18415" cmpd="sng">
                  <a:solidFill>
                    <a:srgbClr val="FFFFFF"/>
                  </a:solidFill>
                  <a:prstDash val="solid"/>
                </a:ln>
                <a:solidFill>
                  <a:schemeClr val="bg1"/>
                </a:solidFill>
                <a:latin typeface="Arial" pitchFamily="34" charset="0"/>
                <a:cs typeface="Arial" pitchFamily="34" charset="0"/>
              </a:rPr>
              <a:t>beschreven</a:t>
            </a:r>
            <a:r>
              <a:rPr lang="en-US" sz="1800" dirty="0" smtClean="0">
                <a:ln w="18415" cmpd="sng">
                  <a:solidFill>
                    <a:srgbClr val="FFFFFF"/>
                  </a:solidFill>
                  <a:prstDash val="solid"/>
                </a:ln>
                <a:solidFill>
                  <a:schemeClr val="bg1"/>
                </a:solidFill>
                <a:latin typeface="Arial" pitchFamily="34" charset="0"/>
                <a:cs typeface="Arial" pitchFamily="34" charset="0"/>
              </a:rPr>
              <a:t> </a:t>
            </a:r>
            <a:r>
              <a:rPr lang="en-US" sz="1800" dirty="0" err="1" smtClean="0">
                <a:ln w="18415" cmpd="sng">
                  <a:solidFill>
                    <a:srgbClr val="FFFFFF"/>
                  </a:solidFill>
                  <a:prstDash val="solid"/>
                </a:ln>
                <a:solidFill>
                  <a:schemeClr val="bg1"/>
                </a:solidFill>
                <a:latin typeface="Arial" pitchFamily="34" charset="0"/>
                <a:cs typeface="Arial" pitchFamily="34" charset="0"/>
              </a:rPr>
              <a:t>als</a:t>
            </a:r>
            <a:r>
              <a:rPr lang="en-US" sz="1800" dirty="0" smtClean="0">
                <a:ln w="18415" cmpd="sng">
                  <a:solidFill>
                    <a:srgbClr val="FFFFFF"/>
                  </a:solidFill>
                  <a:prstDash val="solid"/>
                </a:ln>
                <a:solidFill>
                  <a:schemeClr val="bg1"/>
                </a:solidFill>
                <a:latin typeface="Arial" pitchFamily="34" charset="0"/>
                <a:cs typeface="Arial" pitchFamily="34" charset="0"/>
              </a:rPr>
              <a:t> </a:t>
            </a:r>
            <a:r>
              <a:rPr lang="en-US" sz="1800" dirty="0" err="1" smtClean="0">
                <a:ln w="18415" cmpd="sng">
                  <a:solidFill>
                    <a:srgbClr val="FFFFFF"/>
                  </a:solidFill>
                  <a:prstDash val="solid"/>
                </a:ln>
                <a:solidFill>
                  <a:schemeClr val="bg1"/>
                </a:solidFill>
                <a:latin typeface="Arial" pitchFamily="34" charset="0"/>
                <a:cs typeface="Arial" pitchFamily="34" charset="0"/>
              </a:rPr>
              <a:t>rechters</a:t>
            </a:r>
            <a:r>
              <a:rPr lang="en-US" sz="1800" dirty="0" smtClean="0">
                <a:ln w="18415" cmpd="sng">
                  <a:solidFill>
                    <a:srgbClr val="FFFFFF"/>
                  </a:solidFill>
                  <a:prstDash val="solid"/>
                </a:ln>
                <a:solidFill>
                  <a:schemeClr val="bg1"/>
                </a:solidFill>
                <a:latin typeface="Arial" pitchFamily="34" charset="0"/>
                <a:cs typeface="Arial" pitchFamily="34" charset="0"/>
              </a:rPr>
              <a:t> (1 Sam. 7:15,16, Hand. 17:31).</a:t>
            </a:r>
            <a:endParaRPr lang="nl-NL" sz="1800" dirty="0">
              <a:ln w="18415" cmpd="sng">
                <a:solidFill>
                  <a:srgbClr val="FFFFFF"/>
                </a:solidFill>
                <a:prstDash val="solid"/>
              </a:ln>
              <a:solidFill>
                <a:schemeClr val="bg1"/>
              </a:solidFill>
              <a:latin typeface="Arial" pitchFamily="34" charset="0"/>
              <a:cs typeface="Arial" pitchFamily="34" charset="0"/>
            </a:endParaRPr>
          </a:p>
        </p:txBody>
      </p:sp>
      <p:sp>
        <p:nvSpPr>
          <p:cNvPr id="3" name="Titel 2"/>
          <p:cNvSpPr>
            <a:spLocks noGrp="1"/>
          </p:cNvSpPr>
          <p:nvPr>
            <p:ph type="title"/>
          </p:nvPr>
        </p:nvSpPr>
        <p:spPr/>
        <p:txBody>
          <a:bodyPr>
            <a:normAutofit/>
          </a:bodyPr>
          <a:lstStyle/>
          <a:p>
            <a:r>
              <a:rPr lang="en-US" dirty="0" smtClean="0"/>
              <a:t>Samuel: </a:t>
            </a:r>
            <a:r>
              <a:rPr lang="en-US" dirty="0" err="1" smtClean="0"/>
              <a:t>schaduw</a:t>
            </a:r>
            <a:r>
              <a:rPr lang="en-US" dirty="0" smtClean="0"/>
              <a:t> van </a:t>
            </a:r>
            <a:r>
              <a:rPr lang="en-US" dirty="0" err="1" smtClean="0"/>
              <a:t>Christus</a:t>
            </a:r>
            <a:endParaRPr lang="nl-NL" dirty="0"/>
          </a:p>
        </p:txBody>
      </p:sp>
      <p:pic>
        <p:nvPicPr>
          <p:cNvPr id="104452" name="Picture 4" descr="https://lh6.googleusercontent.com/-5DPigK-Ra6k/TW2i2LtE05I/AAAAAAAAHq4/kwizPCNcbuo/s1600/king-saul_30.jpg"/>
          <p:cNvPicPr>
            <a:picLocks noChangeAspect="1" noChangeArrowheads="1"/>
          </p:cNvPicPr>
          <p:nvPr/>
        </p:nvPicPr>
        <p:blipFill>
          <a:blip r:embed="rId3" cstate="print"/>
          <a:srcRect l="2843"/>
          <a:stretch>
            <a:fillRect/>
          </a:stretch>
        </p:blipFill>
        <p:spPr bwMode="auto">
          <a:xfrm>
            <a:off x="6387790" y="2895600"/>
            <a:ext cx="2603810" cy="3200400"/>
          </a:xfrm>
          <a:prstGeom prst="rect">
            <a:avLst/>
          </a:prstGeom>
          <a:noFill/>
        </p:spPr>
      </p:pic>
    </p:spTree>
  </p:cSld>
  <p:clrMapOvr>
    <a:masterClrMapping/>
  </p:clrMapOvr>
  <p:transition spd="slow">
    <p:plus/>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p:cNvSpPr txBox="1">
            <a:spLocks/>
          </p:cNvSpPr>
          <p:nvPr/>
        </p:nvSpPr>
        <p:spPr>
          <a:xfrm>
            <a:off x="1143000" y="381000"/>
            <a:ext cx="6781800" cy="533400"/>
          </a:xfrm>
          <a:prstGeom prst="rect">
            <a:avLst/>
          </a:prstGeom>
        </p:spPr>
        <p:style>
          <a:lnRef idx="1">
            <a:schemeClr val="accent2"/>
          </a:lnRef>
          <a:fillRef idx="3">
            <a:schemeClr val="accent2"/>
          </a:fillRef>
          <a:effectRef idx="2">
            <a:schemeClr val="accent2"/>
          </a:effectRef>
          <a:fontRef idx="minor">
            <a:schemeClr val="lt1"/>
          </a:fontRef>
        </p:style>
        <p:txBody>
          <a:bodyP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David de Herder: </a:t>
            </a:r>
            <a:r>
              <a:rPr kumimoji="0" lang="en-US" sz="4400" i="0" u="none" strike="noStrike" kern="1200" normalizeH="0" baseline="0" noProof="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schaduw</a:t>
            </a:r>
            <a:r>
              <a:rPr kumimoji="0" lang="en-US" sz="4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 van </a:t>
            </a:r>
            <a:r>
              <a:rPr kumimoji="0" lang="en-US" sz="4400" i="0" u="none" strike="noStrike" kern="1200" normalizeH="0" baseline="0" noProof="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Jezus</a:t>
            </a:r>
            <a:endParaRPr kumimoji="0" lang="nl-NL" sz="44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endParaRPr>
          </a:p>
        </p:txBody>
      </p:sp>
      <p:pic>
        <p:nvPicPr>
          <p:cNvPr id="3" name="Picture 2" descr="http://restlesspilgrim.net/blog/wp-content/uploads/2011/01/mephibosheth.jpg"/>
          <p:cNvPicPr>
            <a:picLocks noChangeAspect="1" noChangeArrowheads="1"/>
          </p:cNvPicPr>
          <p:nvPr/>
        </p:nvPicPr>
        <p:blipFill>
          <a:blip r:embed="rId2" cstate="print"/>
          <a:srcRect/>
          <a:stretch>
            <a:fillRect/>
          </a:stretch>
        </p:blipFill>
        <p:spPr bwMode="auto">
          <a:xfrm>
            <a:off x="4987638" y="1295400"/>
            <a:ext cx="3927762" cy="4800600"/>
          </a:xfrm>
          <a:prstGeom prst="rect">
            <a:avLst/>
          </a:prstGeom>
          <a:noFill/>
        </p:spPr>
      </p:pic>
      <p:sp>
        <p:nvSpPr>
          <p:cNvPr id="4" name="Tekstvak 3"/>
          <p:cNvSpPr txBox="1"/>
          <p:nvPr/>
        </p:nvSpPr>
        <p:spPr>
          <a:xfrm>
            <a:off x="381000" y="1295400"/>
            <a:ext cx="4419600" cy="480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3000" dirty="0" smtClean="0"/>
              <a:t>Zijn </a:t>
            </a:r>
            <a:r>
              <a:rPr lang="en-US" sz="3000" dirty="0" err="1" smtClean="0"/>
              <a:t>beroep</a:t>
            </a:r>
            <a:r>
              <a:rPr lang="en-US" sz="3000" dirty="0" smtClean="0"/>
              <a:t> </a:t>
            </a:r>
            <a:r>
              <a:rPr lang="en-US" sz="3000" dirty="0" err="1" smtClean="0"/>
              <a:t>als</a:t>
            </a:r>
            <a:r>
              <a:rPr lang="en-US" sz="3000" dirty="0" smtClean="0"/>
              <a:t> herder</a:t>
            </a:r>
          </a:p>
          <a:p>
            <a:endParaRPr lang="en-US" sz="3000" dirty="0" smtClean="0"/>
          </a:p>
          <a:p>
            <a:r>
              <a:rPr lang="en-US" sz="3000" dirty="0" smtClean="0"/>
              <a:t>Zijn </a:t>
            </a:r>
            <a:r>
              <a:rPr lang="en-US" sz="3000" dirty="0" err="1" smtClean="0"/>
              <a:t>naam</a:t>
            </a:r>
            <a:endParaRPr lang="en-US" sz="3000" dirty="0" smtClean="0"/>
          </a:p>
          <a:p>
            <a:endParaRPr lang="en-US" sz="3000" dirty="0" smtClean="0"/>
          </a:p>
          <a:p>
            <a:r>
              <a:rPr lang="en-US" sz="3000" dirty="0" smtClean="0"/>
              <a:t>Zijn </a:t>
            </a:r>
            <a:r>
              <a:rPr lang="en-US" sz="3000" dirty="0" err="1" smtClean="0"/>
              <a:t>overwinning</a:t>
            </a:r>
            <a:r>
              <a:rPr lang="en-US" sz="3000" dirty="0" smtClean="0"/>
              <a:t> op Goliath</a:t>
            </a:r>
          </a:p>
          <a:p>
            <a:endParaRPr lang="en-US" sz="3000" dirty="0" smtClean="0"/>
          </a:p>
          <a:p>
            <a:r>
              <a:rPr lang="en-US" sz="3000" dirty="0" smtClean="0"/>
              <a:t>Zijn </a:t>
            </a:r>
            <a:r>
              <a:rPr lang="en-US" sz="3000" dirty="0" err="1" smtClean="0"/>
              <a:t>goedheid</a:t>
            </a:r>
            <a:r>
              <a:rPr lang="en-US" sz="3000" dirty="0" smtClean="0"/>
              <a:t> </a:t>
            </a:r>
            <a:r>
              <a:rPr lang="en-US" sz="3000" dirty="0" err="1" smtClean="0"/>
              <a:t>t.o.v</a:t>
            </a:r>
            <a:r>
              <a:rPr lang="en-US" sz="3000" dirty="0" smtClean="0"/>
              <a:t>. Mefiboseth</a:t>
            </a:r>
          </a:p>
          <a:p>
            <a:endParaRPr lang="en-US" sz="3000" dirty="0" smtClean="0"/>
          </a:p>
          <a:p>
            <a:r>
              <a:rPr lang="en-US" sz="3000" dirty="0" smtClean="0"/>
              <a:t>Zijn </a:t>
            </a:r>
            <a:r>
              <a:rPr lang="en-US" sz="3000" dirty="0" err="1" smtClean="0"/>
              <a:t>zalving</a:t>
            </a:r>
            <a:r>
              <a:rPr lang="en-US" sz="3000" dirty="0" smtClean="0"/>
              <a:t> tot Koning</a:t>
            </a:r>
          </a:p>
        </p:txBody>
      </p:sp>
    </p:spTree>
  </p:cSld>
  <p:clrMapOvr>
    <a:masterClrMapping/>
  </p:clrMapOvr>
  <p:transition spd="slow">
    <p:plus/>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http://2.bp.blogspot.com/-czTq7xNDEgE/UBt1Cu21KsI/AAAAAAAAAvw/UC0mBs0ZaTI/s320/saul_dav.jpg"/>
          <p:cNvPicPr>
            <a:picLocks noChangeAspect="1" noChangeArrowheads="1"/>
          </p:cNvPicPr>
          <p:nvPr/>
        </p:nvPicPr>
        <p:blipFill>
          <a:blip r:embed="rId2" cstate="print"/>
          <a:srcRect/>
          <a:stretch>
            <a:fillRect/>
          </a:stretch>
        </p:blipFill>
        <p:spPr bwMode="auto">
          <a:xfrm>
            <a:off x="-1" y="0"/>
            <a:ext cx="9144001" cy="6172200"/>
          </a:xfrm>
          <a:prstGeom prst="rect">
            <a:avLst/>
          </a:prstGeom>
          <a:noFill/>
        </p:spPr>
      </p:pic>
      <p:sp>
        <p:nvSpPr>
          <p:cNvPr id="3" name="Rechthoek 2"/>
          <p:cNvSpPr/>
          <p:nvPr/>
        </p:nvSpPr>
        <p:spPr>
          <a:xfrm>
            <a:off x="0" y="5657671"/>
            <a:ext cx="9144000"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spAutoFit/>
          </a:bodyPr>
          <a:lstStyle/>
          <a:p>
            <a:pPr algn="ctr"/>
            <a:r>
              <a:rPr lang="nl-N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David is door God gezalfd tot koning.  De meerderheid van het v</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olk</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erkent</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hem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nog</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niet</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als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koning</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Slechts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een</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groepje</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Dat</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Is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slechts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een</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kwestie</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van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tijd</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Er</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kwam</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een</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moment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dat</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elke</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Israeliet</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hem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als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koning</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aanvaardde</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Dit</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alles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geldt</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ook</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van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Jezus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nl-N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Saul, een beeld van de antichrist, leidde het volk Israël aan de rand van een ruïne en moest plaats maken voor David.</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Rechthoek 3"/>
          <p:cNvSpPr/>
          <p:nvPr/>
        </p:nvSpPr>
        <p:spPr>
          <a:xfrm>
            <a:off x="1891030" y="152400"/>
            <a:ext cx="3274486" cy="430887"/>
          </a:xfrm>
          <a:prstGeom prst="rect">
            <a:avLst/>
          </a:prstGeom>
          <a:noFill/>
        </p:spPr>
        <p:txBody>
          <a:bodyPr wrap="none" lIns="91440" tIns="45720" rIns="91440" bIns="45720">
            <a:spAutoFit/>
          </a:bodyPr>
          <a:lstStyle/>
          <a:p>
            <a:pPr algn="ctr"/>
            <a:r>
              <a:rPr lang="nl-NL"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Saul type van de </a:t>
            </a:r>
            <a:r>
              <a:rPr lang="nl-NL" sz="2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anti-christ</a:t>
            </a:r>
            <a:endParaRPr lang="nl-NL" sz="2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hthoek 4"/>
          <p:cNvSpPr/>
          <p:nvPr/>
        </p:nvSpPr>
        <p:spPr>
          <a:xfrm>
            <a:off x="4943860" y="838200"/>
            <a:ext cx="3584571" cy="769441"/>
          </a:xfrm>
          <a:prstGeom prst="rect">
            <a:avLst/>
          </a:prstGeom>
          <a:noFill/>
        </p:spPr>
        <p:txBody>
          <a:bodyPr wrap="none" lIns="91440" tIns="45720" rIns="91440" bIns="45720">
            <a:spAutoFit/>
          </a:bodyPr>
          <a:lstStyle/>
          <a:p>
            <a:pPr algn="ctr"/>
            <a:r>
              <a:rPr lang="nl-NL"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David type van Jezus voor en </a:t>
            </a:r>
            <a:br>
              <a:rPr lang="nl-NL"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nl-NL"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tijdens het vrederijk</a:t>
            </a:r>
            <a:endParaRPr lang="nl-NL" sz="2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slow">
    <p:plus/>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scientias.nl/wp-content/uploads/2012/06/salomo.jpg"/>
          <p:cNvPicPr>
            <a:picLocks noChangeAspect="1" noChangeArrowheads="1"/>
          </p:cNvPicPr>
          <p:nvPr/>
        </p:nvPicPr>
        <p:blipFill>
          <a:blip r:embed="rId2" cstate="print"/>
          <a:srcRect/>
          <a:stretch>
            <a:fillRect/>
          </a:stretch>
        </p:blipFill>
        <p:spPr bwMode="auto">
          <a:xfrm>
            <a:off x="0" y="1066800"/>
            <a:ext cx="9144000" cy="4572000"/>
          </a:xfrm>
          <a:prstGeom prst="rect">
            <a:avLst/>
          </a:prstGeom>
          <a:noFill/>
        </p:spPr>
      </p:pic>
      <p:sp>
        <p:nvSpPr>
          <p:cNvPr id="3" name="Rechthoek 2"/>
          <p:cNvSpPr/>
          <p:nvPr/>
        </p:nvSpPr>
        <p:spPr>
          <a:xfrm>
            <a:off x="533400" y="5906869"/>
            <a:ext cx="82296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nl-NL" dirty="0" smtClean="0">
                <a:effectLst>
                  <a:outerShdw blurRad="38100" dist="38100" dir="2700000" algn="tl">
                    <a:srgbClr val="000000">
                      <a:alpha val="43137"/>
                    </a:srgbClr>
                  </a:outerShdw>
                </a:effectLst>
              </a:rPr>
              <a:t>En heel Israël hoorde het oordeel dat de koning geveld had, en men had ontzag voor de koning, want zij zagen dat de wijsheid van God in hem was om recht te doen.</a:t>
            </a:r>
            <a:endParaRPr lang="nl-NL" dirty="0">
              <a:effectLst>
                <a:outerShdw blurRad="38100" dist="38100" dir="2700000" algn="tl">
                  <a:srgbClr val="000000">
                    <a:alpha val="43137"/>
                  </a:srgbClr>
                </a:outerShdw>
              </a:effectLst>
            </a:endParaRPr>
          </a:p>
        </p:txBody>
      </p:sp>
      <p:sp>
        <p:nvSpPr>
          <p:cNvPr id="5" name="Titel 2"/>
          <p:cNvSpPr txBox="1">
            <a:spLocks/>
          </p:cNvSpPr>
          <p:nvPr/>
        </p:nvSpPr>
        <p:spPr>
          <a:xfrm>
            <a:off x="0" y="0"/>
            <a:ext cx="9144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i="0" u="none" strike="noStrike" kern="1200" normalizeH="0" baseline="0" noProof="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Salomo</a:t>
            </a: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 de </a:t>
            </a:r>
            <a:r>
              <a:rPr lang="en-US" sz="4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vredevorst</a:t>
            </a:r>
            <a:endParaRPr kumimoji="0" lang="nl-NL" sz="44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endParaRPr>
          </a:p>
        </p:txBody>
      </p:sp>
    </p:spTree>
  </p:cSld>
  <p:clrMapOvr>
    <a:masterClrMapping/>
  </p:clrMapOvr>
  <p:transition spd="slow">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3.gstatic.com/images?q=tbn:ANd9GcTsn9Tj3Okj7_Iag8-P4PlVmmYi7PPZiICfHTPvjDN5WoOoXn9sWA"/>
          <p:cNvPicPr>
            <a:picLocks noChangeAspect="1" noChangeArrowheads="1"/>
          </p:cNvPicPr>
          <p:nvPr/>
        </p:nvPicPr>
        <p:blipFill>
          <a:blip r:embed="rId2" cstate="print">
            <a:duotone>
              <a:schemeClr val="bg2">
                <a:shade val="45000"/>
                <a:satMod val="135000"/>
              </a:schemeClr>
              <a:prstClr val="white"/>
            </a:duotone>
          </a:blip>
          <a:srcRect r="-3488" b="9244"/>
          <a:stretch>
            <a:fillRect/>
          </a:stretch>
        </p:blipFill>
        <p:spPr bwMode="auto">
          <a:xfrm>
            <a:off x="1524000" y="2736195"/>
            <a:ext cx="6781800" cy="3740805"/>
          </a:xfrm>
          <a:prstGeom prst="rect">
            <a:avLst/>
          </a:prstGeom>
          <a:noFill/>
        </p:spPr>
      </p:pic>
      <p:sp>
        <p:nvSpPr>
          <p:cNvPr id="2" name="Tijdelijke aanduiding voor tekst 1"/>
          <p:cNvSpPr>
            <a:spLocks noGrp="1"/>
          </p:cNvSpPr>
          <p:nvPr>
            <p:ph type="body" idx="1"/>
          </p:nvPr>
        </p:nvSpPr>
        <p:spPr>
          <a:xfrm>
            <a:off x="1523999" y="2743200"/>
            <a:ext cx="6629401" cy="3733800"/>
          </a:xfrm>
        </p:spPr>
        <p:txBody>
          <a:bodyPr>
            <a:normAutofit fontScale="92500" lnSpcReduction="20000"/>
          </a:bodyPr>
          <a:lstStyle/>
          <a:p>
            <a:r>
              <a:rPr lang="nl-NL" dirty="0" smtClean="0">
                <a:solidFill>
                  <a:srgbClr val="FF0000"/>
                </a:solidFill>
              </a:rPr>
              <a:t>‘Het is niet goed dat de mens alleen is</a:t>
            </a:r>
            <a:r>
              <a:rPr lang="nl-NL" dirty="0" smtClean="0">
                <a:solidFill>
                  <a:schemeClr val="tx1"/>
                </a:solidFill>
              </a:rPr>
              <a:t>; Ik zal een hulp voor hem maken als </a:t>
            </a:r>
            <a:r>
              <a:rPr lang="nl-NL" i="1" dirty="0" smtClean="0">
                <a:solidFill>
                  <a:schemeClr val="tx1"/>
                </a:solidFill>
              </a:rPr>
              <a:t>iemand</a:t>
            </a:r>
            <a:r>
              <a:rPr lang="nl-NL" dirty="0" smtClean="0">
                <a:solidFill>
                  <a:schemeClr val="tx1"/>
                </a:solidFill>
              </a:rPr>
              <a:t> tegenover hem.’</a:t>
            </a:r>
            <a:endParaRPr lang="en-US" dirty="0" smtClean="0">
              <a:solidFill>
                <a:schemeClr val="tx1"/>
              </a:solidFill>
            </a:endParaRPr>
          </a:p>
          <a:p>
            <a:endParaRPr lang="en-US" dirty="0" smtClean="0">
              <a:solidFill>
                <a:schemeClr val="tx1"/>
              </a:solidFill>
            </a:endParaRPr>
          </a:p>
          <a:p>
            <a:r>
              <a:rPr lang="en-US" dirty="0" err="1" smtClean="0">
                <a:solidFill>
                  <a:schemeClr val="tx1"/>
                </a:solidFill>
              </a:rPr>
              <a:t>Uit</a:t>
            </a:r>
            <a:r>
              <a:rPr lang="en-US" dirty="0" smtClean="0">
                <a:solidFill>
                  <a:schemeClr val="tx1"/>
                </a:solidFill>
              </a:rPr>
              <a:t> Adam </a:t>
            </a:r>
            <a:r>
              <a:rPr lang="en-US" dirty="0" err="1" smtClean="0">
                <a:solidFill>
                  <a:schemeClr val="tx1"/>
                </a:solidFill>
              </a:rPr>
              <a:t>kwam</a:t>
            </a:r>
            <a:r>
              <a:rPr lang="en-US" dirty="0" smtClean="0">
                <a:solidFill>
                  <a:schemeClr val="tx1"/>
                </a:solidFill>
              </a:rPr>
              <a:t> </a:t>
            </a:r>
            <a:r>
              <a:rPr lang="en-US" dirty="0" err="1" smtClean="0">
                <a:solidFill>
                  <a:schemeClr val="tx1"/>
                </a:solidFill>
              </a:rPr>
              <a:t>een</a:t>
            </a:r>
            <a:r>
              <a:rPr lang="en-US" dirty="0" smtClean="0">
                <a:solidFill>
                  <a:schemeClr val="tx1"/>
                </a:solidFill>
              </a:rPr>
              <a:t> </a:t>
            </a:r>
            <a:r>
              <a:rPr lang="en-US" dirty="0" err="1" smtClean="0">
                <a:solidFill>
                  <a:schemeClr val="tx1"/>
                </a:solidFill>
              </a:rPr>
              <a:t>vrouw</a:t>
            </a:r>
            <a:r>
              <a:rPr lang="en-US" dirty="0" smtClean="0">
                <a:solidFill>
                  <a:schemeClr val="tx1"/>
                </a:solidFill>
              </a:rPr>
              <a:t>  die </a:t>
            </a:r>
            <a:r>
              <a:rPr lang="en-US" dirty="0" err="1" smtClean="0">
                <a:solidFill>
                  <a:schemeClr val="tx1"/>
                </a:solidFill>
              </a:rPr>
              <a:t>als</a:t>
            </a:r>
            <a:r>
              <a:rPr lang="en-US" dirty="0" smtClean="0">
                <a:solidFill>
                  <a:schemeClr val="tx1"/>
                </a:solidFill>
              </a:rPr>
              <a:t> </a:t>
            </a:r>
            <a:r>
              <a:rPr lang="en-US" dirty="0" err="1" smtClean="0">
                <a:solidFill>
                  <a:schemeClr val="tx1"/>
                </a:solidFill>
              </a:rPr>
              <a:t>een</a:t>
            </a:r>
            <a:r>
              <a:rPr lang="en-US" dirty="0" smtClean="0">
                <a:solidFill>
                  <a:schemeClr val="tx1"/>
                </a:solidFill>
              </a:rPr>
              <a:t> </a:t>
            </a:r>
            <a:r>
              <a:rPr lang="en-US" dirty="0" err="1" smtClean="0">
                <a:solidFill>
                  <a:schemeClr val="tx1"/>
                </a:solidFill>
              </a:rPr>
              <a:t>hulp</a:t>
            </a:r>
            <a:r>
              <a:rPr lang="en-US" dirty="0" smtClean="0">
                <a:solidFill>
                  <a:schemeClr val="tx1"/>
                </a:solidFill>
              </a:rPr>
              <a:t> </a:t>
            </a:r>
            <a:r>
              <a:rPr lang="en-US" dirty="0" err="1" smtClean="0">
                <a:solidFill>
                  <a:schemeClr val="tx1"/>
                </a:solidFill>
              </a:rPr>
              <a:t>tegenover</a:t>
            </a:r>
            <a:r>
              <a:rPr lang="en-US" dirty="0" smtClean="0">
                <a:solidFill>
                  <a:schemeClr val="tx1"/>
                </a:solidFill>
              </a:rPr>
              <a:t> hem </a:t>
            </a:r>
            <a:r>
              <a:rPr lang="en-US" dirty="0" err="1" smtClean="0">
                <a:solidFill>
                  <a:schemeClr val="tx1"/>
                </a:solidFill>
              </a:rPr>
              <a:t>zou</a:t>
            </a:r>
            <a:r>
              <a:rPr lang="en-US" dirty="0" smtClean="0">
                <a:solidFill>
                  <a:schemeClr val="tx1"/>
                </a:solidFill>
              </a:rPr>
              <a:t> zijn.</a:t>
            </a:r>
          </a:p>
          <a:p>
            <a:r>
              <a:rPr lang="en-US" dirty="0" err="1" smtClean="0">
                <a:solidFill>
                  <a:schemeClr val="tx1"/>
                </a:solidFill>
              </a:rPr>
              <a:t>Uit</a:t>
            </a:r>
            <a:r>
              <a:rPr lang="en-US" dirty="0" smtClean="0">
                <a:solidFill>
                  <a:schemeClr val="tx1"/>
                </a:solidFill>
              </a:rPr>
              <a:t> </a:t>
            </a:r>
            <a:r>
              <a:rPr lang="en-US" dirty="0" err="1" smtClean="0">
                <a:solidFill>
                  <a:schemeClr val="tx1"/>
                </a:solidFill>
              </a:rPr>
              <a:t>Jezus</a:t>
            </a:r>
            <a:r>
              <a:rPr lang="en-US" dirty="0" smtClean="0">
                <a:solidFill>
                  <a:schemeClr val="tx1"/>
                </a:solidFill>
              </a:rPr>
              <a:t> </a:t>
            </a:r>
            <a:r>
              <a:rPr lang="en-US" dirty="0" err="1" smtClean="0">
                <a:solidFill>
                  <a:schemeClr val="tx1"/>
                </a:solidFill>
              </a:rPr>
              <a:t>komt</a:t>
            </a:r>
            <a:r>
              <a:rPr lang="en-US" dirty="0" smtClean="0">
                <a:solidFill>
                  <a:schemeClr val="tx1"/>
                </a:solidFill>
              </a:rPr>
              <a:t> Zijn </a:t>
            </a:r>
            <a:r>
              <a:rPr lang="en-US" dirty="0" err="1" smtClean="0">
                <a:solidFill>
                  <a:schemeClr val="tx1"/>
                </a:solidFill>
              </a:rPr>
              <a:t>bruid</a:t>
            </a:r>
            <a:r>
              <a:rPr lang="en-US" dirty="0" smtClean="0">
                <a:solidFill>
                  <a:schemeClr val="tx1"/>
                </a:solidFill>
              </a:rPr>
              <a:t> (de Gemeente) </a:t>
            </a:r>
            <a:r>
              <a:rPr lang="en-US" dirty="0" err="1" smtClean="0">
                <a:solidFill>
                  <a:schemeClr val="tx1"/>
                </a:solidFill>
              </a:rPr>
              <a:t>voort</a:t>
            </a:r>
            <a:r>
              <a:rPr lang="en-US" dirty="0" smtClean="0">
                <a:solidFill>
                  <a:schemeClr val="tx1"/>
                </a:solidFill>
              </a:rPr>
              <a:t>.</a:t>
            </a:r>
          </a:p>
          <a:p>
            <a:endParaRPr lang="en-US" dirty="0" smtClean="0">
              <a:solidFill>
                <a:schemeClr val="tx1"/>
              </a:solidFill>
            </a:endParaRPr>
          </a:p>
          <a:p>
            <a:r>
              <a:rPr lang="en-US" dirty="0" smtClean="0">
                <a:solidFill>
                  <a:schemeClr val="tx1"/>
                </a:solidFill>
              </a:rPr>
              <a:t>Vader: ‘Het is </a:t>
            </a:r>
            <a:r>
              <a:rPr lang="en-US" dirty="0" err="1" smtClean="0">
                <a:solidFill>
                  <a:schemeClr val="tx1"/>
                </a:solidFill>
              </a:rPr>
              <a:t>niet</a:t>
            </a:r>
            <a:r>
              <a:rPr lang="en-US" dirty="0" smtClean="0">
                <a:solidFill>
                  <a:schemeClr val="tx1"/>
                </a:solidFill>
              </a:rPr>
              <a:t> </a:t>
            </a:r>
            <a:r>
              <a:rPr lang="en-US" dirty="0" err="1" smtClean="0">
                <a:solidFill>
                  <a:schemeClr val="tx1"/>
                </a:solidFill>
              </a:rPr>
              <a:t>goed</a:t>
            </a:r>
            <a:r>
              <a:rPr lang="en-US" dirty="0" smtClean="0">
                <a:solidFill>
                  <a:schemeClr val="tx1"/>
                </a:solidFill>
              </a:rPr>
              <a:t> </a:t>
            </a:r>
            <a:r>
              <a:rPr lang="en-US" dirty="0" err="1" smtClean="0">
                <a:solidFill>
                  <a:schemeClr val="tx1"/>
                </a:solidFill>
              </a:rPr>
              <a:t>dat</a:t>
            </a:r>
            <a:r>
              <a:rPr lang="en-US" dirty="0" smtClean="0">
                <a:solidFill>
                  <a:schemeClr val="tx1"/>
                </a:solidFill>
              </a:rPr>
              <a:t> </a:t>
            </a:r>
            <a:r>
              <a:rPr lang="en-US" dirty="0" err="1" smtClean="0">
                <a:solidFill>
                  <a:schemeClr val="tx1"/>
                </a:solidFill>
              </a:rPr>
              <a:t>Christus</a:t>
            </a:r>
            <a:r>
              <a:rPr lang="en-US" dirty="0" smtClean="0">
                <a:solidFill>
                  <a:schemeClr val="tx1"/>
                </a:solidFill>
              </a:rPr>
              <a:t> </a:t>
            </a:r>
            <a:r>
              <a:rPr lang="en-US" dirty="0" err="1" smtClean="0">
                <a:solidFill>
                  <a:schemeClr val="tx1"/>
                </a:solidFill>
              </a:rPr>
              <a:t>alleen</a:t>
            </a:r>
            <a:r>
              <a:rPr lang="en-US" dirty="0" smtClean="0">
                <a:solidFill>
                  <a:schemeClr val="tx1"/>
                </a:solidFill>
              </a:rPr>
              <a:t> is, Ik zal voor Hem </a:t>
            </a:r>
            <a:r>
              <a:rPr lang="en-US" dirty="0" err="1" smtClean="0">
                <a:solidFill>
                  <a:schemeClr val="tx1"/>
                </a:solidFill>
              </a:rPr>
              <a:t>een</a:t>
            </a:r>
            <a:r>
              <a:rPr lang="en-US" dirty="0" smtClean="0">
                <a:solidFill>
                  <a:schemeClr val="tx1"/>
                </a:solidFill>
              </a:rPr>
              <a:t> </a:t>
            </a:r>
            <a:r>
              <a:rPr lang="en-US" dirty="0" err="1" smtClean="0">
                <a:solidFill>
                  <a:schemeClr val="tx1"/>
                </a:solidFill>
              </a:rPr>
              <a:t>bruid</a:t>
            </a:r>
            <a:r>
              <a:rPr lang="en-US" dirty="0" smtClean="0">
                <a:solidFill>
                  <a:schemeClr val="tx1"/>
                </a:solidFill>
              </a:rPr>
              <a:t> </a:t>
            </a:r>
            <a:r>
              <a:rPr lang="en-US" dirty="0" err="1" smtClean="0">
                <a:solidFill>
                  <a:schemeClr val="tx1"/>
                </a:solidFill>
              </a:rPr>
              <a:t>geven</a:t>
            </a:r>
            <a:r>
              <a:rPr lang="en-US" dirty="0" smtClean="0">
                <a:solidFill>
                  <a:schemeClr val="tx1"/>
                </a:solidFill>
              </a:rPr>
              <a:t>!’</a:t>
            </a:r>
            <a:endParaRPr lang="nl-NL" dirty="0">
              <a:solidFill>
                <a:schemeClr val="tx1"/>
              </a:solidFill>
            </a:endParaRPr>
          </a:p>
        </p:txBody>
      </p:sp>
      <p:sp>
        <p:nvSpPr>
          <p:cNvPr id="3" name="Titel 2"/>
          <p:cNvSpPr>
            <a:spLocks noGrp="1"/>
          </p:cNvSpPr>
          <p:nvPr>
            <p:ph type="title"/>
          </p:nvPr>
        </p:nvSpPr>
        <p:spPr/>
        <p:txBody>
          <a:bodyPr/>
          <a:lstStyle/>
          <a:p>
            <a:r>
              <a:rPr lang="en-US" dirty="0" smtClean="0"/>
              <a:t>Genesis 2:18,20 en 21</a:t>
            </a:r>
            <a:endParaRPr lang="nl-NL" dirty="0"/>
          </a:p>
        </p:txBody>
      </p:sp>
    </p:spTree>
  </p:cSld>
  <p:clrMapOvr>
    <a:masterClrMapping/>
  </p:clrMapOvr>
  <p:transition spd="slow">
    <p:plus/>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a:xfrm>
            <a:off x="533400" y="2971800"/>
            <a:ext cx="8077200" cy="3200400"/>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buFont typeface="Wingdings" pitchFamily="2" charset="2"/>
              <a:buChar char="q"/>
            </a:pPr>
            <a:r>
              <a:rPr lang="nl-NL" b="1" dirty="0" smtClean="0"/>
              <a:t> Regeerde rechtvaardig en wijs </a:t>
            </a:r>
            <a:r>
              <a:rPr lang="nl-NL" sz="2400" b="1" dirty="0" smtClean="0"/>
              <a:t>(1 Kon. 3:28 en </a:t>
            </a:r>
            <a:r>
              <a:rPr lang="en-US" sz="2400" b="1" dirty="0" smtClean="0"/>
              <a:t>1 </a:t>
            </a:r>
            <a:r>
              <a:rPr lang="en-US" sz="2400" b="1" dirty="0" err="1" smtClean="0"/>
              <a:t>Kon</a:t>
            </a:r>
            <a:r>
              <a:rPr lang="en-US" sz="2400" b="1" dirty="0" smtClean="0"/>
              <a:t>. 4:29).</a:t>
            </a:r>
          </a:p>
          <a:p>
            <a:pPr>
              <a:buFont typeface="Wingdings" pitchFamily="2" charset="2"/>
              <a:buChar char="q"/>
            </a:pPr>
            <a:r>
              <a:rPr lang="en-US" b="1" dirty="0" smtClean="0"/>
              <a:t> </a:t>
            </a:r>
            <a:r>
              <a:rPr lang="en-US" b="1" dirty="0" err="1" smtClean="0"/>
              <a:t>Heerste</a:t>
            </a:r>
            <a:r>
              <a:rPr lang="en-US" b="1" dirty="0" smtClean="0"/>
              <a:t> over </a:t>
            </a:r>
            <a:r>
              <a:rPr lang="en-US" b="1" dirty="0" err="1" smtClean="0"/>
              <a:t>een</a:t>
            </a:r>
            <a:r>
              <a:rPr lang="en-US" b="1" dirty="0" smtClean="0"/>
              <a:t> </a:t>
            </a:r>
            <a:r>
              <a:rPr lang="en-US" b="1" dirty="0" err="1" smtClean="0"/>
              <a:t>zeer</a:t>
            </a:r>
            <a:r>
              <a:rPr lang="en-US" b="1" dirty="0" smtClean="0"/>
              <a:t> </a:t>
            </a:r>
            <a:r>
              <a:rPr lang="en-US" b="1" dirty="0" err="1" smtClean="0"/>
              <a:t>groot</a:t>
            </a:r>
            <a:r>
              <a:rPr lang="en-US" b="1" dirty="0" smtClean="0"/>
              <a:t> </a:t>
            </a:r>
            <a:r>
              <a:rPr lang="en-US" b="1" dirty="0" err="1" smtClean="0"/>
              <a:t>gebied</a:t>
            </a:r>
            <a:r>
              <a:rPr lang="en-US" b="1" dirty="0" smtClean="0"/>
              <a:t>.</a:t>
            </a:r>
          </a:p>
          <a:p>
            <a:pPr>
              <a:buFont typeface="Wingdings" pitchFamily="2" charset="2"/>
              <a:buChar char="q"/>
            </a:pPr>
            <a:r>
              <a:rPr lang="en-US" b="1" dirty="0" smtClean="0"/>
              <a:t> Had </a:t>
            </a:r>
            <a:r>
              <a:rPr lang="en-US" b="1" dirty="0" err="1" smtClean="0"/>
              <a:t>een</a:t>
            </a:r>
            <a:r>
              <a:rPr lang="en-US" b="1" dirty="0" smtClean="0"/>
              <a:t> </a:t>
            </a:r>
            <a:r>
              <a:rPr lang="en-US" b="1" dirty="0" err="1" smtClean="0"/>
              <a:t>vrederijk</a:t>
            </a:r>
            <a:r>
              <a:rPr lang="en-US" b="1" dirty="0" smtClean="0"/>
              <a:t> (1 </a:t>
            </a:r>
            <a:r>
              <a:rPr lang="en-US" b="1" dirty="0" err="1" smtClean="0"/>
              <a:t>Kon</a:t>
            </a:r>
            <a:r>
              <a:rPr lang="en-US" b="1" dirty="0" smtClean="0"/>
              <a:t>. 4:24).</a:t>
            </a:r>
          </a:p>
          <a:p>
            <a:pPr>
              <a:buFont typeface="Wingdings" pitchFamily="2" charset="2"/>
              <a:buChar char="q"/>
            </a:pPr>
            <a:r>
              <a:rPr lang="en-US" b="1" dirty="0" smtClean="0"/>
              <a:t> De </a:t>
            </a:r>
            <a:r>
              <a:rPr lang="en-US" b="1" dirty="0" err="1" smtClean="0"/>
              <a:t>naties</a:t>
            </a:r>
            <a:r>
              <a:rPr lang="en-US" b="1" dirty="0" smtClean="0"/>
              <a:t> </a:t>
            </a:r>
            <a:r>
              <a:rPr lang="en-US" b="1" dirty="0" err="1" smtClean="0"/>
              <a:t>rondom</a:t>
            </a:r>
            <a:r>
              <a:rPr lang="en-US" b="1" dirty="0" smtClean="0"/>
              <a:t> </a:t>
            </a:r>
            <a:r>
              <a:rPr lang="en-US" b="1" dirty="0" err="1" smtClean="0"/>
              <a:t>kwamen</a:t>
            </a:r>
            <a:r>
              <a:rPr lang="en-US" b="1" dirty="0" smtClean="0"/>
              <a:t> om </a:t>
            </a:r>
            <a:r>
              <a:rPr lang="en-US" b="1" dirty="0" err="1" smtClean="0"/>
              <a:t>geschenken</a:t>
            </a:r>
            <a:r>
              <a:rPr lang="en-US" b="1" dirty="0" smtClean="0"/>
              <a:t> te </a:t>
            </a:r>
            <a:r>
              <a:rPr lang="en-US" b="1" dirty="0" err="1" smtClean="0"/>
              <a:t>brengen</a:t>
            </a:r>
            <a:r>
              <a:rPr lang="en-US" b="1" dirty="0" smtClean="0"/>
              <a:t>. </a:t>
            </a:r>
          </a:p>
          <a:p>
            <a:r>
              <a:rPr lang="en-US" b="1" dirty="0" smtClean="0"/>
              <a:t>   en van zijn </a:t>
            </a:r>
            <a:r>
              <a:rPr lang="en-US" b="1" dirty="0" err="1" smtClean="0"/>
              <a:t>wijsheid</a:t>
            </a:r>
            <a:r>
              <a:rPr lang="en-US" b="1" dirty="0" smtClean="0"/>
              <a:t> te </a:t>
            </a:r>
            <a:r>
              <a:rPr lang="en-US" b="1" dirty="0" err="1" smtClean="0"/>
              <a:t>genieten</a:t>
            </a:r>
            <a:r>
              <a:rPr lang="en-US" b="1" dirty="0" smtClean="0"/>
              <a:t> (1 </a:t>
            </a:r>
            <a:r>
              <a:rPr lang="en-US" b="1" dirty="0" err="1" smtClean="0"/>
              <a:t>Kon</a:t>
            </a:r>
            <a:r>
              <a:rPr lang="en-US" b="1" dirty="0" smtClean="0"/>
              <a:t>. 4:21).</a:t>
            </a:r>
          </a:p>
          <a:p>
            <a:pPr>
              <a:buFont typeface="Wingdings" pitchFamily="2" charset="2"/>
              <a:buChar char="q"/>
            </a:pPr>
            <a:r>
              <a:rPr lang="en-US" b="1" dirty="0" smtClean="0"/>
              <a:t> </a:t>
            </a:r>
            <a:r>
              <a:rPr lang="en-US" b="1" dirty="0" err="1" smtClean="0"/>
              <a:t>Bezat</a:t>
            </a:r>
            <a:r>
              <a:rPr lang="en-US" b="1" dirty="0" smtClean="0"/>
              <a:t> </a:t>
            </a:r>
            <a:r>
              <a:rPr lang="en-US" b="1" dirty="0" err="1" smtClean="0"/>
              <a:t>overvloed</a:t>
            </a:r>
            <a:r>
              <a:rPr lang="en-US" b="1" dirty="0" smtClean="0"/>
              <a:t> </a:t>
            </a:r>
            <a:r>
              <a:rPr lang="en-US" b="1" dirty="0" err="1" smtClean="0"/>
              <a:t>aan</a:t>
            </a:r>
            <a:r>
              <a:rPr lang="en-US" b="1" dirty="0" smtClean="0"/>
              <a:t> </a:t>
            </a:r>
            <a:r>
              <a:rPr lang="en-US" b="1" dirty="0" err="1" smtClean="0"/>
              <a:t>schatten</a:t>
            </a:r>
            <a:r>
              <a:rPr lang="en-US" b="1" dirty="0" smtClean="0"/>
              <a:t> en </a:t>
            </a:r>
            <a:r>
              <a:rPr lang="en-US" b="1" dirty="0" err="1" smtClean="0"/>
              <a:t>rijkdommen</a:t>
            </a:r>
            <a:r>
              <a:rPr lang="en-US" b="1" dirty="0" smtClean="0"/>
              <a:t>.</a:t>
            </a:r>
          </a:p>
          <a:p>
            <a:pPr>
              <a:buFont typeface="Wingdings" pitchFamily="2" charset="2"/>
              <a:buChar char="q"/>
            </a:pPr>
            <a:r>
              <a:rPr lang="en-US" b="1" dirty="0" smtClean="0"/>
              <a:t> </a:t>
            </a:r>
            <a:r>
              <a:rPr lang="en-US" b="1" dirty="0" err="1" smtClean="0"/>
              <a:t>Bouwde</a:t>
            </a:r>
            <a:r>
              <a:rPr lang="en-US" b="1" dirty="0" smtClean="0"/>
              <a:t> </a:t>
            </a:r>
            <a:r>
              <a:rPr lang="en-US" b="1" dirty="0" err="1" smtClean="0"/>
              <a:t>een</a:t>
            </a:r>
            <a:r>
              <a:rPr lang="en-US" b="1" dirty="0" smtClean="0"/>
              <a:t> </a:t>
            </a:r>
            <a:r>
              <a:rPr lang="en-US" b="1" dirty="0" err="1" smtClean="0"/>
              <a:t>prachtige</a:t>
            </a:r>
            <a:r>
              <a:rPr lang="en-US" b="1" dirty="0" smtClean="0"/>
              <a:t> </a:t>
            </a:r>
            <a:r>
              <a:rPr lang="en-US" b="1" dirty="0" err="1" smtClean="0"/>
              <a:t>tempel</a:t>
            </a:r>
            <a:r>
              <a:rPr lang="en-US" b="1" dirty="0" smtClean="0"/>
              <a:t> voor de </a:t>
            </a:r>
            <a:r>
              <a:rPr lang="en-US" b="1" dirty="0" err="1" smtClean="0"/>
              <a:t>levende</a:t>
            </a:r>
            <a:r>
              <a:rPr lang="en-US" b="1" dirty="0" smtClean="0"/>
              <a:t> God.</a:t>
            </a:r>
            <a:endParaRPr lang="nl-NL" b="1" dirty="0"/>
          </a:p>
        </p:txBody>
      </p:sp>
      <p:sp>
        <p:nvSpPr>
          <p:cNvPr id="3" name="Titel 2"/>
          <p:cNvSpPr>
            <a:spLocks noGrp="1"/>
          </p:cNvSpPr>
          <p:nvPr>
            <p:ph type="title"/>
          </p:nvPr>
        </p:nvSpPr>
        <p:spPr/>
        <p:txBody>
          <a:bodyPr/>
          <a:lstStyle/>
          <a:p>
            <a:r>
              <a:rPr lang="en-US" dirty="0" err="1" smtClean="0"/>
              <a:t>Salomo</a:t>
            </a:r>
            <a:r>
              <a:rPr lang="en-US" dirty="0" smtClean="0"/>
              <a:t>: </a:t>
            </a:r>
            <a:r>
              <a:rPr lang="en-US" dirty="0" err="1" smtClean="0"/>
              <a:t>schaduw</a:t>
            </a:r>
            <a:r>
              <a:rPr lang="en-US" dirty="0" smtClean="0"/>
              <a:t> van </a:t>
            </a:r>
            <a:r>
              <a:rPr lang="en-US" dirty="0" err="1" smtClean="0"/>
              <a:t>Christus</a:t>
            </a:r>
            <a:endParaRPr lang="nl-NL" dirty="0"/>
          </a:p>
        </p:txBody>
      </p:sp>
      <p:pic>
        <p:nvPicPr>
          <p:cNvPr id="5122" name="Picture 2" descr="http://biflatie.nl/wp-content/uploads/goud-toekomst.png"/>
          <p:cNvPicPr>
            <a:picLocks noChangeAspect="1" noChangeArrowheads="1"/>
          </p:cNvPicPr>
          <p:nvPr/>
        </p:nvPicPr>
        <p:blipFill>
          <a:blip r:embed="rId2" cstate="print"/>
          <a:srcRect/>
          <a:stretch>
            <a:fillRect/>
          </a:stretch>
        </p:blipFill>
        <p:spPr bwMode="auto">
          <a:xfrm>
            <a:off x="533400" y="0"/>
            <a:ext cx="3048000" cy="1318707"/>
          </a:xfrm>
          <a:prstGeom prst="rect">
            <a:avLst/>
          </a:prstGeom>
          <a:noFill/>
        </p:spPr>
      </p:pic>
      <p:sp>
        <p:nvSpPr>
          <p:cNvPr id="5" name="Rechthoek 4"/>
          <p:cNvSpPr/>
          <p:nvPr/>
        </p:nvSpPr>
        <p:spPr>
          <a:xfrm>
            <a:off x="3886200" y="304800"/>
            <a:ext cx="5029200" cy="646331"/>
          </a:xfrm>
          <a:prstGeom prst="rect">
            <a:avLst/>
          </a:prstGeom>
        </p:spPr>
        <p:txBody>
          <a:bodyPr wrap="square">
            <a:spAutoFit/>
          </a:bodyPr>
          <a:lstStyle/>
          <a:p>
            <a:r>
              <a:rPr lang="nl-NL" b="1" dirty="0" smtClean="0"/>
              <a:t>Elk jaar ontving Salomo een hoeveelheid goud van ongeveer 20.000 kilo (1 Kon 10:14).</a:t>
            </a:r>
            <a:endParaRPr lang="en-US" b="1" dirty="0"/>
          </a:p>
        </p:txBody>
      </p:sp>
    </p:spTree>
  </p:cSld>
  <p:clrMapOvr>
    <a:masterClrMapping/>
  </p:clrMapOvr>
  <p:transition spd="slow">
    <p:plus/>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algn="ctr"/>
            <a:r>
              <a:rPr lang="en-US" dirty="0" err="1" smtClean="0"/>
              <a:t>Landbelofte</a:t>
            </a:r>
            <a:r>
              <a:rPr lang="en-US" dirty="0" smtClean="0"/>
              <a:t> van Israel</a:t>
            </a:r>
            <a:endParaRPr lang="nl-NL" dirty="0"/>
          </a:p>
        </p:txBody>
      </p:sp>
      <p:pic>
        <p:nvPicPr>
          <p:cNvPr id="5" name="Picture 6" descr="http://www.israelcnn.com/images/ruud/bijbel/BIJ001_ezechiel.jpg"/>
          <p:cNvPicPr>
            <a:picLocks noGrp="1" noChangeAspect="1" noChangeArrowheads="1"/>
          </p:cNvPicPr>
          <p:nvPr>
            <p:ph type="pic" idx="1"/>
          </p:nvPr>
        </p:nvPicPr>
        <p:blipFill>
          <a:blip r:embed="rId2" cstate="print"/>
          <a:srcRect l="3317" t="3336" r="3317"/>
          <a:stretch>
            <a:fillRect/>
          </a:stretch>
        </p:blipFill>
        <p:spPr bwMode="auto">
          <a:xfrm>
            <a:off x="-9491" y="1527048"/>
            <a:ext cx="9153491" cy="5330952"/>
          </a:xfrm>
          <a:prstGeom prst="rect">
            <a:avLst/>
          </a:prstGeom>
          <a:noFill/>
        </p:spPr>
      </p:pic>
      <p:pic>
        <p:nvPicPr>
          <p:cNvPr id="6" name="Picture 8" descr="http://kunst-en-cultuur.infonu.nl/artikel-fotos/etsel/4611108152.jpg"/>
          <p:cNvPicPr>
            <a:picLocks noChangeAspect="1" noChangeArrowheads="1"/>
          </p:cNvPicPr>
          <p:nvPr/>
        </p:nvPicPr>
        <p:blipFill>
          <a:blip r:embed="rId3" cstate="print"/>
          <a:srcRect/>
          <a:stretch>
            <a:fillRect/>
          </a:stretch>
        </p:blipFill>
        <p:spPr bwMode="auto">
          <a:xfrm>
            <a:off x="7086600" y="0"/>
            <a:ext cx="2057400" cy="2596243"/>
          </a:xfrm>
          <a:prstGeom prst="rect">
            <a:avLst/>
          </a:prstGeom>
          <a:noFill/>
        </p:spPr>
      </p:pic>
      <p:sp>
        <p:nvSpPr>
          <p:cNvPr id="7" name="Rechthoek 6"/>
          <p:cNvSpPr/>
          <p:nvPr/>
        </p:nvSpPr>
        <p:spPr>
          <a:xfrm>
            <a:off x="0" y="0"/>
            <a:ext cx="7086600" cy="1524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dirty="0" err="1" smtClean="0"/>
              <a:t>Landbelofte</a:t>
            </a:r>
            <a:r>
              <a:rPr lang="en-US" sz="5400" dirty="0" smtClean="0"/>
              <a:t> van </a:t>
            </a:r>
            <a:r>
              <a:rPr lang="en-US" sz="5400" dirty="0" err="1" smtClean="0"/>
              <a:t>Israël</a:t>
            </a:r>
            <a:endParaRPr lang="en-US" sz="5400" dirty="0" smtClean="0"/>
          </a:p>
          <a:p>
            <a:pPr algn="ctr"/>
            <a:r>
              <a:rPr lang="en-US" sz="3000" dirty="0" smtClean="0"/>
              <a:t>Genesis 15:18</a:t>
            </a:r>
            <a:endParaRPr lang="en-US" sz="3000" dirty="0"/>
          </a:p>
        </p:txBody>
      </p:sp>
      <p:sp>
        <p:nvSpPr>
          <p:cNvPr id="9" name="Tekstvak 8"/>
          <p:cNvSpPr txBox="1"/>
          <p:nvPr/>
        </p:nvSpPr>
        <p:spPr>
          <a:xfrm>
            <a:off x="5152843" y="2514600"/>
            <a:ext cx="3991157"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Het </a:t>
            </a:r>
            <a:r>
              <a:rPr lang="en-US" dirty="0" err="1" smtClean="0"/>
              <a:t>vrederijk</a:t>
            </a:r>
            <a:r>
              <a:rPr lang="en-US" dirty="0" smtClean="0"/>
              <a:t> </a:t>
            </a:r>
            <a:r>
              <a:rPr lang="en-US" dirty="0" err="1" smtClean="0"/>
              <a:t>waarover</a:t>
            </a:r>
            <a:r>
              <a:rPr lang="en-US" dirty="0" smtClean="0"/>
              <a:t> </a:t>
            </a:r>
            <a:r>
              <a:rPr lang="en-US" dirty="0" err="1" smtClean="0"/>
              <a:t>Salomo</a:t>
            </a:r>
            <a:r>
              <a:rPr lang="en-US" dirty="0" smtClean="0"/>
              <a:t> </a:t>
            </a:r>
            <a:r>
              <a:rPr lang="en-US" dirty="0" err="1" smtClean="0"/>
              <a:t>regeerde</a:t>
            </a:r>
            <a:endParaRPr lang="en-US" dirty="0"/>
          </a:p>
        </p:txBody>
      </p:sp>
    </p:spTree>
  </p:cSld>
  <p:clrMapOvr>
    <a:masterClrMapping/>
  </p:clrMapOvr>
  <p:transition spd="slow">
    <p:plus/>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a:xfrm>
            <a:off x="152400" y="2971800"/>
            <a:ext cx="5715000" cy="3505200"/>
          </a:xfrm>
        </p:spPr>
        <p:txBody>
          <a:bodyPr>
            <a:normAutofit lnSpcReduction="10000"/>
          </a:bodyPr>
          <a:lstStyle/>
          <a:p>
            <a:r>
              <a:rPr lang="nl-NL" b="1" dirty="0" smtClean="0"/>
              <a:t>Vele wonderen van Jezus komen overeen of vertonen parallellen met wonderen van Elia en Elisa.</a:t>
            </a:r>
          </a:p>
          <a:p>
            <a:pPr>
              <a:buFont typeface="Wingdings" pitchFamily="2" charset="2"/>
              <a:buChar char="q"/>
            </a:pPr>
            <a:r>
              <a:rPr lang="en-US" dirty="0" smtClean="0"/>
              <a:t> </a:t>
            </a:r>
            <a:r>
              <a:rPr lang="en-US" dirty="0" err="1" smtClean="0"/>
              <a:t>Opwekking</a:t>
            </a:r>
            <a:r>
              <a:rPr lang="en-US" dirty="0" smtClean="0"/>
              <a:t> van </a:t>
            </a:r>
            <a:r>
              <a:rPr lang="en-US" dirty="0" err="1" smtClean="0"/>
              <a:t>een</a:t>
            </a:r>
            <a:r>
              <a:rPr lang="en-US" dirty="0" smtClean="0"/>
              <a:t> kind (2 </a:t>
            </a:r>
            <a:r>
              <a:rPr lang="en-US" dirty="0" err="1" smtClean="0"/>
              <a:t>Kon</a:t>
            </a:r>
            <a:r>
              <a:rPr lang="en-US" dirty="0" smtClean="0"/>
              <a:t>. 4)</a:t>
            </a:r>
          </a:p>
          <a:p>
            <a:pPr>
              <a:buFont typeface="Wingdings" pitchFamily="2" charset="2"/>
              <a:buChar char="q"/>
            </a:pPr>
            <a:r>
              <a:rPr lang="en-US" dirty="0" smtClean="0"/>
              <a:t> </a:t>
            </a:r>
            <a:r>
              <a:rPr lang="en-US" dirty="0" err="1" smtClean="0"/>
              <a:t>Wonderbare</a:t>
            </a:r>
            <a:r>
              <a:rPr lang="en-US" dirty="0" smtClean="0"/>
              <a:t> </a:t>
            </a:r>
            <a:r>
              <a:rPr lang="en-US" dirty="0" err="1" smtClean="0"/>
              <a:t>spijziging</a:t>
            </a:r>
            <a:r>
              <a:rPr lang="en-US" dirty="0" smtClean="0"/>
              <a:t> </a:t>
            </a:r>
            <a:br>
              <a:rPr lang="en-US" dirty="0" smtClean="0"/>
            </a:br>
            <a:r>
              <a:rPr lang="en-US" dirty="0" smtClean="0"/>
              <a:t>(2 </a:t>
            </a:r>
            <a:r>
              <a:rPr lang="en-US" dirty="0" err="1" smtClean="0"/>
              <a:t>Kon</a:t>
            </a:r>
            <a:r>
              <a:rPr lang="en-US" dirty="0" smtClean="0"/>
              <a:t>. 4:42-44)</a:t>
            </a:r>
          </a:p>
          <a:p>
            <a:pPr>
              <a:buFont typeface="Wingdings" pitchFamily="2" charset="2"/>
              <a:buChar char="q"/>
            </a:pPr>
            <a:r>
              <a:rPr lang="en-US" dirty="0" smtClean="0"/>
              <a:t> </a:t>
            </a:r>
            <a:r>
              <a:rPr lang="en-US" dirty="0" err="1" smtClean="0"/>
              <a:t>Genezing</a:t>
            </a:r>
            <a:r>
              <a:rPr lang="en-US" dirty="0" smtClean="0"/>
              <a:t> van </a:t>
            </a:r>
            <a:r>
              <a:rPr lang="en-US" dirty="0" err="1" smtClean="0"/>
              <a:t>een</a:t>
            </a:r>
            <a:r>
              <a:rPr lang="en-US" dirty="0" smtClean="0"/>
              <a:t> </a:t>
            </a:r>
            <a:r>
              <a:rPr lang="en-US" dirty="0" err="1" smtClean="0"/>
              <a:t>melaaste</a:t>
            </a:r>
            <a:r>
              <a:rPr lang="en-US" dirty="0" smtClean="0"/>
              <a:t> </a:t>
            </a:r>
            <a:br>
              <a:rPr lang="en-US" dirty="0" smtClean="0"/>
            </a:br>
            <a:r>
              <a:rPr lang="en-US" dirty="0" smtClean="0"/>
              <a:t>(2 </a:t>
            </a:r>
            <a:r>
              <a:rPr lang="en-US" dirty="0" err="1" smtClean="0"/>
              <a:t>Kon</a:t>
            </a:r>
            <a:r>
              <a:rPr lang="en-US" dirty="0" smtClean="0"/>
              <a:t>. 5)</a:t>
            </a:r>
            <a:endParaRPr lang="nl-NL" dirty="0" smtClean="0"/>
          </a:p>
        </p:txBody>
      </p:sp>
      <p:sp>
        <p:nvSpPr>
          <p:cNvPr id="3" name="Titel 2"/>
          <p:cNvSpPr>
            <a:spLocks noGrp="1"/>
          </p:cNvSpPr>
          <p:nvPr>
            <p:ph type="title"/>
          </p:nvPr>
        </p:nvSpPr>
        <p:spPr/>
        <p:txBody>
          <a:bodyPr>
            <a:normAutofit fontScale="90000"/>
          </a:bodyPr>
          <a:lstStyle/>
          <a:p>
            <a:r>
              <a:rPr lang="en-US" dirty="0" smtClean="0"/>
              <a:t>Elia en Elisa: </a:t>
            </a:r>
            <a:r>
              <a:rPr lang="en-US" dirty="0" err="1" smtClean="0"/>
              <a:t>schaduwen</a:t>
            </a:r>
            <a:r>
              <a:rPr lang="en-US" dirty="0" smtClean="0"/>
              <a:t> van </a:t>
            </a:r>
            <a:r>
              <a:rPr lang="en-US" dirty="0" err="1" smtClean="0"/>
              <a:t>Christus</a:t>
            </a:r>
            <a:endParaRPr lang="nl-NL" dirty="0"/>
          </a:p>
        </p:txBody>
      </p:sp>
      <p:pic>
        <p:nvPicPr>
          <p:cNvPr id="3076" name="Picture 4" descr="http://upload.wikimedia.org/wikipedia/commons/thumb/c/c8/ElijahByLouisHersent.JPG/220px-ElijahByLouisHersent.JPG"/>
          <p:cNvPicPr>
            <a:picLocks noChangeAspect="1" noChangeArrowheads="1"/>
          </p:cNvPicPr>
          <p:nvPr/>
        </p:nvPicPr>
        <p:blipFill>
          <a:blip r:embed="rId2" cstate="print"/>
          <a:srcRect/>
          <a:stretch>
            <a:fillRect/>
          </a:stretch>
        </p:blipFill>
        <p:spPr bwMode="auto">
          <a:xfrm>
            <a:off x="5944765" y="2819400"/>
            <a:ext cx="3199235" cy="3810000"/>
          </a:xfrm>
          <a:prstGeom prst="rect">
            <a:avLst/>
          </a:prstGeom>
          <a:noFill/>
        </p:spPr>
      </p:pic>
    </p:spTree>
  </p:cSld>
  <p:clrMapOvr>
    <a:masterClrMapping/>
  </p:clrMapOvr>
  <p:transition spd="slow">
    <p:plus/>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0" name="Picture 4" descr="http://tuckerdays.com/wp-content/uploads/2011/01/Elijahs-Chariot1.jpg"/>
          <p:cNvPicPr>
            <a:picLocks noChangeAspect="1" noChangeArrowheads="1"/>
          </p:cNvPicPr>
          <p:nvPr/>
        </p:nvPicPr>
        <p:blipFill>
          <a:blip r:embed="rId2" cstate="print"/>
          <a:srcRect/>
          <a:stretch>
            <a:fillRect/>
          </a:stretch>
        </p:blipFill>
        <p:spPr bwMode="auto">
          <a:xfrm>
            <a:off x="0" y="0"/>
            <a:ext cx="5200378" cy="6858000"/>
          </a:xfrm>
          <a:prstGeom prst="rect">
            <a:avLst/>
          </a:prstGeom>
          <a:noFill/>
        </p:spPr>
      </p:pic>
      <p:sp>
        <p:nvSpPr>
          <p:cNvPr id="4" name="Tekstvak 3"/>
          <p:cNvSpPr txBox="1"/>
          <p:nvPr/>
        </p:nvSpPr>
        <p:spPr>
          <a:xfrm>
            <a:off x="5562600" y="228600"/>
            <a:ext cx="3276600" cy="62478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000" dirty="0" smtClean="0"/>
              <a:t>Elisa </a:t>
            </a:r>
            <a:r>
              <a:rPr lang="en-US" sz="2000" dirty="0" err="1" smtClean="0"/>
              <a:t>vroeg</a:t>
            </a:r>
            <a:r>
              <a:rPr lang="en-US" sz="2000" dirty="0" smtClean="0"/>
              <a:t> - voor </a:t>
            </a:r>
            <a:br>
              <a:rPr lang="en-US" sz="2000" dirty="0" smtClean="0"/>
            </a:br>
            <a:r>
              <a:rPr lang="en-US" sz="2000" dirty="0" err="1" smtClean="0"/>
              <a:t>Elia’s</a:t>
            </a:r>
            <a:r>
              <a:rPr lang="en-US" sz="2000" dirty="0" smtClean="0"/>
              <a:t> </a:t>
            </a:r>
            <a:r>
              <a:rPr lang="en-US" sz="2000" dirty="0" err="1" smtClean="0"/>
              <a:t>vertrek</a:t>
            </a:r>
            <a:r>
              <a:rPr lang="en-US" sz="2000" dirty="0" smtClean="0"/>
              <a:t> - om </a:t>
            </a:r>
            <a:r>
              <a:rPr lang="en-US" sz="2000" dirty="0" err="1" smtClean="0"/>
              <a:t>een</a:t>
            </a:r>
            <a:r>
              <a:rPr lang="en-US" sz="2000" dirty="0" smtClean="0"/>
              <a:t> </a:t>
            </a:r>
            <a:r>
              <a:rPr lang="en-US" sz="2000" dirty="0" err="1" smtClean="0"/>
              <a:t>dubbele</a:t>
            </a:r>
            <a:r>
              <a:rPr lang="en-US" sz="2000" dirty="0" smtClean="0"/>
              <a:t> </a:t>
            </a:r>
            <a:r>
              <a:rPr lang="en-US" sz="2000" dirty="0" err="1" smtClean="0"/>
              <a:t>deel</a:t>
            </a:r>
            <a:r>
              <a:rPr lang="en-US" sz="2000" dirty="0" smtClean="0"/>
              <a:t> van de </a:t>
            </a:r>
            <a:r>
              <a:rPr lang="en-US" sz="2000" dirty="0" err="1" smtClean="0"/>
              <a:t>geest</a:t>
            </a:r>
            <a:r>
              <a:rPr lang="en-US" sz="2000" dirty="0" smtClean="0"/>
              <a:t> van Elia. De mantel zal het </a:t>
            </a:r>
            <a:r>
              <a:rPr lang="en-US" sz="2000" dirty="0" err="1" smtClean="0"/>
              <a:t>bewijs</a:t>
            </a:r>
            <a:r>
              <a:rPr lang="en-US" sz="2000" dirty="0" smtClean="0"/>
              <a:t> zijn </a:t>
            </a:r>
            <a:r>
              <a:rPr lang="en-US" sz="2000" dirty="0" err="1" smtClean="0"/>
              <a:t>dat</a:t>
            </a:r>
            <a:r>
              <a:rPr lang="en-US" sz="2000" dirty="0" smtClean="0"/>
              <a:t> </a:t>
            </a:r>
            <a:r>
              <a:rPr lang="en-US" sz="2000" dirty="0" err="1" smtClean="0"/>
              <a:t>hij</a:t>
            </a:r>
            <a:r>
              <a:rPr lang="en-US" sz="2000" dirty="0" smtClean="0"/>
              <a:t> het </a:t>
            </a:r>
            <a:r>
              <a:rPr lang="en-US" sz="2000" dirty="0" err="1" smtClean="0"/>
              <a:t>wel</a:t>
            </a:r>
            <a:r>
              <a:rPr lang="en-US" sz="2000" dirty="0" smtClean="0"/>
              <a:t>/</a:t>
            </a:r>
            <a:r>
              <a:rPr lang="en-US" sz="2000" dirty="0" err="1" smtClean="0"/>
              <a:t>niet</a:t>
            </a:r>
            <a:r>
              <a:rPr lang="en-US" sz="2000" dirty="0" smtClean="0"/>
              <a:t> </a:t>
            </a:r>
            <a:r>
              <a:rPr lang="en-US" sz="2000" dirty="0" err="1" smtClean="0"/>
              <a:t>kreeg</a:t>
            </a:r>
            <a:r>
              <a:rPr lang="en-US" sz="2000" dirty="0" smtClean="0"/>
              <a:t>.</a:t>
            </a:r>
          </a:p>
          <a:p>
            <a:pPr algn="ctr"/>
            <a:endParaRPr lang="en-US" sz="2000" dirty="0" smtClean="0"/>
          </a:p>
          <a:p>
            <a:pPr algn="ctr"/>
            <a:r>
              <a:rPr lang="en-US" sz="2000" dirty="0" smtClean="0"/>
              <a:t>De mantel van Elia </a:t>
            </a:r>
            <a:r>
              <a:rPr lang="en-US" sz="2000" dirty="0" err="1" smtClean="0"/>
              <a:t>bleef</a:t>
            </a:r>
            <a:r>
              <a:rPr lang="en-US" sz="2000" dirty="0" smtClean="0"/>
              <a:t> </a:t>
            </a:r>
            <a:r>
              <a:rPr lang="en-US" sz="2000" dirty="0" err="1" smtClean="0"/>
              <a:t>achter</a:t>
            </a:r>
            <a:r>
              <a:rPr lang="en-US" sz="2000" dirty="0" smtClean="0"/>
              <a:t> op </a:t>
            </a:r>
            <a:r>
              <a:rPr lang="en-US" sz="2000" dirty="0" err="1" smtClean="0"/>
              <a:t>aarde</a:t>
            </a:r>
            <a:r>
              <a:rPr lang="en-US" sz="2000" dirty="0" smtClean="0"/>
              <a:t>. Elisa </a:t>
            </a:r>
            <a:r>
              <a:rPr lang="en-US" sz="2000" dirty="0" err="1" smtClean="0"/>
              <a:t>legde</a:t>
            </a:r>
            <a:r>
              <a:rPr lang="en-US" sz="2000" dirty="0" smtClean="0"/>
              <a:t> zijn </a:t>
            </a:r>
            <a:r>
              <a:rPr lang="en-US" sz="2000" dirty="0" err="1" smtClean="0"/>
              <a:t>eigen</a:t>
            </a:r>
            <a:r>
              <a:rPr lang="en-US" sz="2000" dirty="0" smtClean="0"/>
              <a:t> mantel </a:t>
            </a:r>
            <a:r>
              <a:rPr lang="en-US" sz="2000" dirty="0" err="1" smtClean="0"/>
              <a:t>af</a:t>
            </a:r>
            <a:r>
              <a:rPr lang="en-US" sz="2000" dirty="0" smtClean="0"/>
              <a:t> en </a:t>
            </a:r>
            <a:r>
              <a:rPr lang="en-US" sz="2000" b="1" dirty="0" err="1" smtClean="0"/>
              <a:t>scheurde</a:t>
            </a:r>
            <a:r>
              <a:rPr lang="en-US" sz="2000" b="1" dirty="0" smtClean="0"/>
              <a:t> hem in twee </a:t>
            </a:r>
            <a:r>
              <a:rPr lang="en-US" sz="2000" b="1" dirty="0" err="1" smtClean="0"/>
              <a:t>stukken</a:t>
            </a:r>
            <a:r>
              <a:rPr lang="en-US" sz="2000" b="1" dirty="0" smtClean="0"/>
              <a:t>. </a:t>
            </a:r>
            <a:r>
              <a:rPr lang="en-US" sz="2000" dirty="0" err="1" smtClean="0"/>
              <a:t>Vervolgens</a:t>
            </a:r>
            <a:r>
              <a:rPr lang="en-US" sz="2000" dirty="0" smtClean="0"/>
              <a:t> </a:t>
            </a:r>
            <a:r>
              <a:rPr lang="en-US" sz="2000" dirty="0" err="1" smtClean="0"/>
              <a:t>trok</a:t>
            </a:r>
            <a:r>
              <a:rPr lang="en-US" sz="2000" dirty="0" smtClean="0"/>
              <a:t>  </a:t>
            </a:r>
            <a:r>
              <a:rPr lang="en-US" sz="2000" dirty="0" err="1" smtClean="0"/>
              <a:t>Hij</a:t>
            </a:r>
            <a:r>
              <a:rPr lang="en-US" sz="2000" dirty="0" smtClean="0"/>
              <a:t> de mantel van Elia </a:t>
            </a:r>
            <a:r>
              <a:rPr lang="en-US" sz="2000" dirty="0" err="1" smtClean="0"/>
              <a:t>aan</a:t>
            </a:r>
            <a:r>
              <a:rPr lang="en-US" sz="2000" dirty="0" smtClean="0"/>
              <a:t>.</a:t>
            </a:r>
          </a:p>
          <a:p>
            <a:pPr algn="ctr"/>
            <a:endParaRPr lang="en-US" sz="2000" dirty="0" smtClean="0"/>
          </a:p>
          <a:p>
            <a:pPr algn="ctr"/>
            <a:r>
              <a:rPr lang="en-US" sz="2000" dirty="0" err="1" smtClean="0"/>
              <a:t>Jezus</a:t>
            </a:r>
            <a:r>
              <a:rPr lang="en-US" sz="2000" dirty="0" smtClean="0"/>
              <a:t> </a:t>
            </a:r>
            <a:r>
              <a:rPr lang="en-US" sz="2000" dirty="0" err="1" smtClean="0"/>
              <a:t>zei</a:t>
            </a:r>
            <a:r>
              <a:rPr lang="en-US" sz="2000" dirty="0" smtClean="0"/>
              <a:t>: </a:t>
            </a:r>
            <a:r>
              <a:rPr lang="en-US" sz="2000" dirty="0" err="1" smtClean="0"/>
              <a:t>Voordat</a:t>
            </a:r>
            <a:r>
              <a:rPr lang="en-US" sz="2000" dirty="0" smtClean="0"/>
              <a:t> </a:t>
            </a:r>
            <a:r>
              <a:rPr lang="en-US" sz="2000" dirty="0" err="1" smtClean="0"/>
              <a:t>jullie</a:t>
            </a:r>
            <a:r>
              <a:rPr lang="en-US" sz="2000" dirty="0" smtClean="0"/>
              <a:t> de </a:t>
            </a:r>
            <a:r>
              <a:rPr lang="en-US" sz="2000" dirty="0" err="1" smtClean="0"/>
              <a:t>wereld</a:t>
            </a:r>
            <a:r>
              <a:rPr lang="en-US" sz="2000" dirty="0" smtClean="0"/>
              <a:t> </a:t>
            </a:r>
            <a:r>
              <a:rPr lang="en-US" sz="2000" dirty="0" err="1" smtClean="0"/>
              <a:t>intrekken</a:t>
            </a:r>
            <a:r>
              <a:rPr lang="en-US" sz="2000" dirty="0" smtClean="0"/>
              <a:t>, </a:t>
            </a:r>
            <a:r>
              <a:rPr lang="en-US" sz="2000" dirty="0" err="1" smtClean="0"/>
              <a:t>wacht</a:t>
            </a:r>
            <a:r>
              <a:rPr lang="en-US" sz="2000" dirty="0" smtClean="0"/>
              <a:t> </a:t>
            </a:r>
            <a:r>
              <a:rPr lang="en-US" sz="2000" dirty="0" err="1" smtClean="0"/>
              <a:t>totdat</a:t>
            </a:r>
            <a:r>
              <a:rPr lang="en-US" sz="2000" dirty="0" smtClean="0"/>
              <a:t> u </a:t>
            </a:r>
            <a:r>
              <a:rPr lang="en-US" sz="2000" dirty="0" err="1" smtClean="0"/>
              <a:t>bekleed</a:t>
            </a:r>
            <a:r>
              <a:rPr lang="en-US" sz="2000" dirty="0" smtClean="0"/>
              <a:t> zal zijn met </a:t>
            </a:r>
            <a:r>
              <a:rPr lang="en-US" sz="2000" dirty="0" err="1" smtClean="0"/>
              <a:t>kracht</a:t>
            </a:r>
            <a:r>
              <a:rPr lang="en-US" sz="2000" dirty="0" smtClean="0"/>
              <a:t> </a:t>
            </a:r>
            <a:r>
              <a:rPr lang="en-US" sz="2000" dirty="0" err="1" smtClean="0"/>
              <a:t>uit</a:t>
            </a:r>
            <a:r>
              <a:rPr lang="en-US" sz="2000" dirty="0" smtClean="0"/>
              <a:t> de </a:t>
            </a:r>
            <a:r>
              <a:rPr lang="en-US" sz="2000" dirty="0" err="1" smtClean="0"/>
              <a:t>hoogte</a:t>
            </a:r>
            <a:r>
              <a:rPr lang="en-US" sz="2000" dirty="0" smtClean="0"/>
              <a:t>! </a:t>
            </a:r>
            <a:r>
              <a:rPr lang="en-US" sz="2000" dirty="0" err="1" smtClean="0"/>
              <a:t>Hij</a:t>
            </a:r>
            <a:r>
              <a:rPr lang="en-US" sz="2000" dirty="0" smtClean="0"/>
              <a:t> </a:t>
            </a:r>
            <a:r>
              <a:rPr lang="en-US" sz="2000" dirty="0" err="1" smtClean="0"/>
              <a:t>liet</a:t>
            </a:r>
            <a:r>
              <a:rPr lang="en-US" sz="2000" dirty="0" smtClean="0"/>
              <a:t> Zijn </a:t>
            </a:r>
            <a:r>
              <a:rPr lang="en-US" sz="2000" dirty="0" err="1" smtClean="0"/>
              <a:t>Geest</a:t>
            </a:r>
            <a:r>
              <a:rPr lang="en-US" sz="2000" dirty="0" smtClean="0"/>
              <a:t> </a:t>
            </a:r>
            <a:r>
              <a:rPr lang="en-US" sz="2000" dirty="0" err="1" smtClean="0"/>
              <a:t>achter</a:t>
            </a:r>
            <a:r>
              <a:rPr lang="en-US" sz="2000" dirty="0" smtClean="0"/>
              <a:t> op </a:t>
            </a:r>
            <a:r>
              <a:rPr lang="en-US" sz="2000" dirty="0" err="1" smtClean="0"/>
              <a:t>aarde</a:t>
            </a:r>
            <a:r>
              <a:rPr lang="en-US" sz="2000" dirty="0" smtClean="0"/>
              <a:t>, </a:t>
            </a:r>
            <a:br>
              <a:rPr lang="en-US" sz="2000" dirty="0" smtClean="0"/>
            </a:br>
            <a:r>
              <a:rPr lang="en-US" sz="2000" dirty="0" err="1" smtClean="0"/>
              <a:t>na</a:t>
            </a:r>
            <a:r>
              <a:rPr lang="en-US" sz="2000" dirty="0" smtClean="0"/>
              <a:t> </a:t>
            </a:r>
            <a:r>
              <a:rPr lang="en-US" sz="2000" dirty="0" err="1" smtClean="0"/>
              <a:t>Zijn</a:t>
            </a:r>
            <a:r>
              <a:rPr lang="en-US" sz="2000" dirty="0" smtClean="0"/>
              <a:t> </a:t>
            </a:r>
            <a:r>
              <a:rPr lang="en-US" sz="2000" dirty="0" err="1" smtClean="0"/>
              <a:t>vertrek</a:t>
            </a:r>
            <a:r>
              <a:rPr lang="en-US" sz="2000" dirty="0" smtClean="0"/>
              <a:t>.</a:t>
            </a:r>
            <a:endParaRPr lang="nl-NL" sz="2000" dirty="0"/>
          </a:p>
        </p:txBody>
      </p:sp>
    </p:spTree>
  </p:cSld>
  <p:clrMapOvr>
    <a:masterClrMapping/>
  </p:clrMapOvr>
  <p:transition spd="slow">
    <p:plus/>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en-US" sz="3300" b="1" dirty="0" err="1" smtClean="0">
                <a:solidFill>
                  <a:schemeClr val="tx1"/>
                </a:solidFill>
              </a:rPr>
              <a:t>Wat</a:t>
            </a:r>
            <a:r>
              <a:rPr lang="en-US" sz="3300" b="1" dirty="0" smtClean="0">
                <a:solidFill>
                  <a:schemeClr val="tx1"/>
                </a:solidFill>
              </a:rPr>
              <a:t> </a:t>
            </a:r>
            <a:r>
              <a:rPr lang="en-US" sz="3300" b="1" dirty="0" err="1" smtClean="0">
                <a:solidFill>
                  <a:schemeClr val="tx1"/>
                </a:solidFill>
              </a:rPr>
              <a:t>zal</a:t>
            </a:r>
            <a:r>
              <a:rPr lang="en-US" sz="3300" b="1" dirty="0" smtClean="0">
                <a:solidFill>
                  <a:schemeClr val="tx1"/>
                </a:solidFill>
              </a:rPr>
              <a:t> </a:t>
            </a:r>
            <a:r>
              <a:rPr lang="en-US" sz="3300" b="1" dirty="0" err="1" smtClean="0">
                <a:solidFill>
                  <a:schemeClr val="tx1"/>
                </a:solidFill>
              </a:rPr>
              <a:t>ik</a:t>
            </a:r>
            <a:r>
              <a:rPr lang="en-US" sz="3300" b="1" dirty="0" smtClean="0">
                <a:solidFill>
                  <a:schemeClr val="tx1"/>
                </a:solidFill>
              </a:rPr>
              <a:t> </a:t>
            </a:r>
            <a:r>
              <a:rPr lang="en-US" sz="3300" b="1" dirty="0" err="1" smtClean="0">
                <a:solidFill>
                  <a:schemeClr val="tx1"/>
                </a:solidFill>
              </a:rPr>
              <a:t>nog</a:t>
            </a:r>
            <a:r>
              <a:rPr lang="en-US" sz="3300" b="1" dirty="0" smtClean="0">
                <a:solidFill>
                  <a:schemeClr val="tx1"/>
                </a:solidFill>
              </a:rPr>
              <a:t> </a:t>
            </a:r>
            <a:r>
              <a:rPr lang="en-US" sz="3300" b="1" dirty="0" err="1" smtClean="0">
                <a:solidFill>
                  <a:schemeClr val="tx1"/>
                </a:solidFill>
              </a:rPr>
              <a:t>meer</a:t>
            </a:r>
            <a:r>
              <a:rPr lang="en-US" sz="3300" b="1" dirty="0" smtClean="0">
                <a:solidFill>
                  <a:schemeClr val="tx1"/>
                </a:solidFill>
              </a:rPr>
              <a:t> </a:t>
            </a:r>
            <a:r>
              <a:rPr lang="en-US" sz="3300" b="1" dirty="0" err="1" smtClean="0">
                <a:solidFill>
                  <a:schemeClr val="tx1"/>
                </a:solidFill>
              </a:rPr>
              <a:t>zeggen</a:t>
            </a:r>
            <a:r>
              <a:rPr lang="en-US" sz="3300" b="1" dirty="0" smtClean="0">
                <a:solidFill>
                  <a:schemeClr val="tx1"/>
                </a:solidFill>
              </a:rPr>
              <a:t>? Want de </a:t>
            </a:r>
            <a:r>
              <a:rPr lang="en-US" sz="3300" b="1" dirty="0" err="1" smtClean="0">
                <a:solidFill>
                  <a:schemeClr val="tx1"/>
                </a:solidFill>
              </a:rPr>
              <a:t>tijd</a:t>
            </a:r>
            <a:r>
              <a:rPr lang="en-US" sz="3300" b="1" dirty="0" smtClean="0">
                <a:solidFill>
                  <a:schemeClr val="tx1"/>
                </a:solidFill>
              </a:rPr>
              <a:t> </a:t>
            </a:r>
            <a:r>
              <a:rPr lang="en-US" sz="3300" b="1" dirty="0" err="1" smtClean="0">
                <a:solidFill>
                  <a:schemeClr val="tx1"/>
                </a:solidFill>
              </a:rPr>
              <a:t>ontbreekt</a:t>
            </a:r>
            <a:r>
              <a:rPr lang="en-US" sz="3300" b="1" dirty="0" smtClean="0">
                <a:solidFill>
                  <a:schemeClr val="tx1"/>
                </a:solidFill>
              </a:rPr>
              <a:t> </a:t>
            </a:r>
            <a:r>
              <a:rPr lang="en-US" sz="3300" b="1" dirty="0" err="1" smtClean="0">
                <a:solidFill>
                  <a:schemeClr val="tx1"/>
                </a:solidFill>
              </a:rPr>
              <a:t>mij</a:t>
            </a:r>
            <a:r>
              <a:rPr lang="en-US" sz="3300" b="1" dirty="0" smtClean="0">
                <a:solidFill>
                  <a:schemeClr val="tx1"/>
                </a:solidFill>
              </a:rPr>
              <a:t> </a:t>
            </a:r>
            <a:r>
              <a:rPr lang="en-US" sz="3300" b="1" dirty="0" err="1" smtClean="0">
                <a:solidFill>
                  <a:schemeClr val="tx1"/>
                </a:solidFill>
              </a:rPr>
              <a:t>om</a:t>
            </a:r>
            <a:r>
              <a:rPr lang="en-US" sz="3300" b="1" dirty="0" smtClean="0">
                <a:solidFill>
                  <a:schemeClr val="tx1"/>
                </a:solidFill>
              </a:rPr>
              <a:t> </a:t>
            </a:r>
            <a:r>
              <a:rPr lang="en-US" sz="3300" b="1" dirty="0" err="1" smtClean="0">
                <a:solidFill>
                  <a:schemeClr val="tx1"/>
                </a:solidFill>
              </a:rPr>
              <a:t>te</a:t>
            </a:r>
            <a:r>
              <a:rPr lang="en-US" sz="3300" b="1" dirty="0" smtClean="0">
                <a:solidFill>
                  <a:schemeClr val="tx1"/>
                </a:solidFill>
              </a:rPr>
              <a:t> </a:t>
            </a:r>
            <a:r>
              <a:rPr lang="en-US" sz="3300" b="1" dirty="0" err="1" smtClean="0">
                <a:solidFill>
                  <a:schemeClr val="tx1"/>
                </a:solidFill>
              </a:rPr>
              <a:t>vertellen</a:t>
            </a:r>
            <a:r>
              <a:rPr lang="en-US" sz="3300" b="1" dirty="0" smtClean="0">
                <a:solidFill>
                  <a:schemeClr val="tx1"/>
                </a:solidFill>
              </a:rPr>
              <a:t> over… (Hebr. 11:32)</a:t>
            </a:r>
            <a:r>
              <a:rPr lang="en-US" b="1" dirty="0" smtClean="0">
                <a:solidFill>
                  <a:schemeClr val="tx1"/>
                </a:solidFill>
              </a:rPr>
              <a:t> </a:t>
            </a:r>
            <a:endParaRPr lang="en-US" b="1" dirty="0">
              <a:solidFill>
                <a:schemeClr val="tx1"/>
              </a:solidFill>
            </a:endParaRPr>
          </a:p>
        </p:txBody>
      </p:sp>
      <p:sp>
        <p:nvSpPr>
          <p:cNvPr id="3" name="Tijdelijke aanduiding voor tekst 2"/>
          <p:cNvSpPr>
            <a:spLocks noGrp="1"/>
          </p:cNvSpPr>
          <p:nvPr>
            <p:ph type="body" idx="2"/>
          </p:nvPr>
        </p:nvSpPr>
        <p:spPr>
          <a:xfrm>
            <a:off x="457200" y="1905000"/>
            <a:ext cx="1752600" cy="3886200"/>
          </a:xfrm>
        </p:spPr>
        <p:txBody>
          <a:bodyPr>
            <a:noAutofit/>
          </a:bodyPr>
          <a:lstStyle/>
          <a:p>
            <a:pPr algn="ctr"/>
            <a:r>
              <a:rPr lang="nl-NL" sz="2300" dirty="0" smtClean="0"/>
              <a:t>Onderzoekt de Schriften.</a:t>
            </a:r>
            <a:br>
              <a:rPr lang="nl-NL" sz="2300" dirty="0" smtClean="0"/>
            </a:br>
            <a:r>
              <a:rPr lang="nl-NL" sz="2300" dirty="0" smtClean="0"/>
              <a:t>die zijn het die van Mij getuigen.</a:t>
            </a:r>
          </a:p>
          <a:p>
            <a:pPr algn="ctr"/>
            <a:r>
              <a:rPr lang="nl-NL" sz="2300" dirty="0" smtClean="0"/>
              <a:t>Joh. 5:39</a:t>
            </a:r>
            <a:endParaRPr lang="en-US" sz="2300" dirty="0"/>
          </a:p>
        </p:txBody>
      </p:sp>
      <p:sp>
        <p:nvSpPr>
          <p:cNvPr id="4" name="Tijdelijke aanduiding voor inhoud 3"/>
          <p:cNvSpPr>
            <a:spLocks noGrp="1"/>
          </p:cNvSpPr>
          <p:nvPr>
            <p:ph sz="quarter" idx="1"/>
          </p:nvPr>
        </p:nvSpPr>
        <p:spPr/>
        <p:txBody>
          <a:bodyPr>
            <a:normAutofit fontScale="92500"/>
          </a:bodyPr>
          <a:lstStyle/>
          <a:p>
            <a:r>
              <a:rPr lang="en-US" b="1" dirty="0" smtClean="0"/>
              <a:t>Gideon</a:t>
            </a:r>
            <a:r>
              <a:rPr lang="en-US" dirty="0" smtClean="0"/>
              <a:t> (</a:t>
            </a:r>
            <a:r>
              <a:rPr lang="en-US" dirty="0" err="1" smtClean="0"/>
              <a:t>overwinning</a:t>
            </a:r>
            <a:r>
              <a:rPr lang="en-US" dirty="0" smtClean="0"/>
              <a:t> </a:t>
            </a:r>
            <a:r>
              <a:rPr lang="en-US" dirty="0" err="1" smtClean="0"/>
              <a:t>zonder</a:t>
            </a:r>
            <a:r>
              <a:rPr lang="en-US" dirty="0" smtClean="0"/>
              <a:t> </a:t>
            </a:r>
            <a:r>
              <a:rPr lang="en-US" dirty="0" err="1" smtClean="0"/>
              <a:t>wapens</a:t>
            </a:r>
            <a:r>
              <a:rPr lang="en-US" dirty="0" smtClean="0"/>
              <a:t>)</a:t>
            </a:r>
          </a:p>
          <a:p>
            <a:r>
              <a:rPr lang="en-US" b="1" dirty="0" err="1" smtClean="0"/>
              <a:t>Hizkia</a:t>
            </a:r>
            <a:r>
              <a:rPr lang="en-US" b="1" dirty="0" smtClean="0"/>
              <a:t> </a:t>
            </a:r>
            <a:r>
              <a:rPr lang="en-US" dirty="0" smtClean="0"/>
              <a:t>(</a:t>
            </a:r>
            <a:r>
              <a:rPr lang="en-US" dirty="0" err="1" smtClean="0"/>
              <a:t>reinigde</a:t>
            </a:r>
            <a:r>
              <a:rPr lang="en-US" dirty="0" smtClean="0"/>
              <a:t> de </a:t>
            </a:r>
            <a:r>
              <a:rPr lang="en-US" dirty="0" err="1" smtClean="0"/>
              <a:t>tempel</a:t>
            </a:r>
            <a:r>
              <a:rPr lang="en-US" dirty="0" smtClean="0"/>
              <a:t>)</a:t>
            </a:r>
          </a:p>
          <a:p>
            <a:r>
              <a:rPr lang="en-US" b="1" dirty="0" err="1" smtClean="0"/>
              <a:t>Zerubabel</a:t>
            </a:r>
            <a:r>
              <a:rPr lang="en-US" dirty="0" smtClean="0"/>
              <a:t> (</a:t>
            </a:r>
            <a:r>
              <a:rPr lang="en-US" dirty="0" err="1" smtClean="0"/>
              <a:t>maakte</a:t>
            </a:r>
            <a:r>
              <a:rPr lang="en-US" dirty="0" smtClean="0"/>
              <a:t> begin met </a:t>
            </a:r>
            <a:r>
              <a:rPr lang="en-US" dirty="0" err="1" smtClean="0"/>
              <a:t>herbouw</a:t>
            </a:r>
            <a:r>
              <a:rPr lang="en-US" dirty="0" smtClean="0"/>
              <a:t> van </a:t>
            </a:r>
            <a:r>
              <a:rPr lang="en-US" dirty="0" err="1" smtClean="0"/>
              <a:t>tempel</a:t>
            </a:r>
            <a:r>
              <a:rPr lang="en-US" dirty="0" smtClean="0"/>
              <a:t>, Hag. 1:14)</a:t>
            </a:r>
          </a:p>
          <a:p>
            <a:r>
              <a:rPr lang="en-US" b="1" dirty="0" smtClean="0"/>
              <a:t>Daniel</a:t>
            </a:r>
            <a:r>
              <a:rPr lang="en-US" dirty="0" smtClean="0"/>
              <a:t> (</a:t>
            </a:r>
            <a:r>
              <a:rPr lang="en-US" dirty="0" err="1" smtClean="0"/>
              <a:t>konden</a:t>
            </a:r>
            <a:r>
              <a:rPr lang="en-US" dirty="0" smtClean="0"/>
              <a:t> </a:t>
            </a:r>
            <a:r>
              <a:rPr lang="en-US" dirty="0" err="1" smtClean="0"/>
              <a:t>geen</a:t>
            </a:r>
            <a:r>
              <a:rPr lang="en-US" dirty="0" smtClean="0"/>
              <a:t> </a:t>
            </a:r>
            <a:r>
              <a:rPr lang="en-US" dirty="0" err="1" smtClean="0"/>
              <a:t>beschuldiging</a:t>
            </a:r>
            <a:r>
              <a:rPr lang="en-US" dirty="0" smtClean="0"/>
              <a:t> </a:t>
            </a:r>
            <a:r>
              <a:rPr lang="en-US" dirty="0" err="1" smtClean="0"/>
              <a:t>tegen</a:t>
            </a:r>
            <a:r>
              <a:rPr lang="en-US" dirty="0" smtClean="0"/>
              <a:t> hem </a:t>
            </a:r>
            <a:r>
              <a:rPr lang="en-US" dirty="0" err="1" smtClean="0"/>
              <a:t>vinden</a:t>
            </a:r>
            <a:r>
              <a:rPr lang="en-US" dirty="0" smtClean="0"/>
              <a:t> </a:t>
            </a:r>
            <a:r>
              <a:rPr lang="en-US" dirty="0" err="1" smtClean="0"/>
              <a:t>toch</a:t>
            </a:r>
            <a:r>
              <a:rPr lang="en-US" dirty="0" smtClean="0"/>
              <a:t> </a:t>
            </a:r>
            <a:r>
              <a:rPr lang="en-US" dirty="0" err="1" smtClean="0"/>
              <a:t>veroordeeld</a:t>
            </a:r>
            <a:r>
              <a:rPr lang="en-US" dirty="0" smtClean="0"/>
              <a:t>, </a:t>
            </a:r>
            <a:r>
              <a:rPr lang="en-US" dirty="0" err="1" smtClean="0"/>
              <a:t>kwam</a:t>
            </a:r>
            <a:r>
              <a:rPr lang="en-US" dirty="0" smtClean="0"/>
              <a:t> </a:t>
            </a:r>
            <a:r>
              <a:rPr lang="en-US" dirty="0" err="1" smtClean="0"/>
              <a:t>levend</a:t>
            </a:r>
            <a:r>
              <a:rPr lang="en-US" dirty="0" smtClean="0"/>
              <a:t> </a:t>
            </a:r>
            <a:r>
              <a:rPr lang="en-US" dirty="0" err="1" smtClean="0"/>
              <a:t>uit</a:t>
            </a:r>
            <a:r>
              <a:rPr lang="en-US" dirty="0" smtClean="0"/>
              <a:t> de </a:t>
            </a:r>
            <a:r>
              <a:rPr lang="en-US" dirty="0" err="1" smtClean="0"/>
              <a:t>kuil</a:t>
            </a:r>
            <a:r>
              <a:rPr lang="en-US" dirty="0" smtClean="0"/>
              <a:t>) (Dan. 6:23)</a:t>
            </a:r>
          </a:p>
          <a:p>
            <a:r>
              <a:rPr lang="en-US" dirty="0" smtClean="0"/>
              <a:t>De </a:t>
            </a:r>
            <a:r>
              <a:rPr lang="en-US" dirty="0" err="1" smtClean="0"/>
              <a:t>talrijke</a:t>
            </a:r>
            <a:r>
              <a:rPr lang="en-US" dirty="0" smtClean="0"/>
              <a:t> </a:t>
            </a:r>
            <a:r>
              <a:rPr lang="en-US" dirty="0" err="1" smtClean="0"/>
              <a:t>profetieen</a:t>
            </a:r>
            <a:r>
              <a:rPr lang="en-US" dirty="0" smtClean="0"/>
              <a:t> in Jesaja, </a:t>
            </a:r>
            <a:r>
              <a:rPr lang="en-US" dirty="0" err="1" smtClean="0"/>
              <a:t>Ezechiel</a:t>
            </a:r>
            <a:r>
              <a:rPr lang="en-US" dirty="0" smtClean="0"/>
              <a:t>, Daniel (9:26), </a:t>
            </a:r>
            <a:r>
              <a:rPr lang="en-US" dirty="0" err="1" smtClean="0"/>
              <a:t>Zacharia</a:t>
            </a:r>
            <a:r>
              <a:rPr lang="en-US" dirty="0" smtClean="0"/>
              <a:t> (12-14). </a:t>
            </a:r>
          </a:p>
          <a:p>
            <a:endParaRPr lang="en-US" dirty="0" smtClean="0"/>
          </a:p>
          <a:p>
            <a:endParaRPr lang="en-US" dirty="0" smtClean="0"/>
          </a:p>
          <a:p>
            <a:endParaRPr lang="en-US" dirty="0" smtClean="0"/>
          </a:p>
        </p:txBody>
      </p:sp>
      <p:sp>
        <p:nvSpPr>
          <p:cNvPr id="116738" name="AutoShape 2" descr="data:image/jpeg;base64,/9j/4AAQSkZJRgABAQAAAQABAAD/2wCEAAkGBhQSERUUExQWFRUVGBkWGBgYGBoYGhsdGBscGBwaGhoYHCYfFxwjGhwYIDAgJCcpLC0sFx4xNTAqNSYrLCkBCQoKDgwOGg8PGiwkHyQsKSwsKSwpLCkpLCwsLCwpLCkpLCksLCksLCwsKSwsLCwsLCwsKSwpLCwsLCwpKSwsLP/AABEIAMQBAQMBIgACEQEDEQH/xAAcAAABBQEBAQAAAAAAAAAAAAAEAAIDBQYBBwj/xABEEAABAgQDBQUGAwYFBAIDAAABAhEAAyExBBJBBSJRYXEGEzKBkQdCUqGx0RTB8CMzYnLh8RVTgpKiCBaT0oPCF1Rj/8QAGgEAAwEBAQEAAAAAAAAAAAAAAAECAwQFBv/EACkRAAICAQQCAgEDBQAAAAAAAAABAhEDEiExQRNRBGEyIzPBIkKBofD/2gAMAwEAAhEDEQA/APEIUKFDGKFCjYez3sKrHTQtQaSgjMTZTadOPG3EiZSUVbGk5OkN7D9hJmMmJUpJEq4dxm8wQQm9dWYake+dmuwEuSuXNdQMtsoBYUDCgozaRa9ntjy5aAEJZKWA5sG+gEXhU3KOSKeZ65cdI6HLxJxjz2/4OqLRG8cK6xzWOowSocTCc8YYFQ4loB0SJXxjrxECGq9oTA2MBNHZuHQoMpKT1AMU2P7F4OeN6SjqndP/ABi4elYiVhUvmYONRS0Q4RfRSbXZ53tr2DYScoqQtctSiSdamp4fTWMXtT/p5xKX7mdLXwCqetI98TO4v+ukOE0Gxg0tcP8AkG/aPlTafsr2jIDqw5I/hOaMvisIuWopmJKVDQhjH2pmiv2l2fw+ISUzpMuYDfMkQ7mvv/ROx8bQo+i+0nsIws7ew57pTEBLAJ9UgfMGPM+1fsgxGClpWTmcgaM5fdfQmjaXtFKaY9LfBgIUOWggsQQRStLRrMN2I/GSu9wBUsoS65KyAtwBmKCwCgHtzFasLJMjCh8+QpCilaSlQoQQxHUGGQAKFChQAKFChQAKFChQAKFChQAKFChQAKFCifBYNU2YmWgOpRYfc8AA5J4AwAWHZfs+rGYhMpLsaqI0HXQm39o+lezfZ5MmWmTKATLSzsLnjGH7CbFTh5icPJRnW2adMNMr2T/MeGgpxJ9fweHCEtrrHBJvPOv7UdiXhhfbJpaAAwsIhnLJLaD5w6cvQX15D8ogSXb86+ehjsrpHMl2SP8A2ELPrxp+nhmUkOK16/JTNEicQXqGBLVBB+xgGzr/AK/VIapVCRx/VocGFWyk3/Qjgl8FAvxH5hjDCxPz5cfsY6WAep0/TwjL4h/m3rWF9IQDgmGzprXYCOTJoAc0uIzW1tqZga0t+imB7C5LKftlA8Na1av0iGbtsB3A+rxm0T3Id243HrDsdNJTy9ehOv6EZuVM0Udi/G300YseF/rBmG2sFEBV/SMOJzpTwfr/AFEWMpZApRuJdPrcQWLSbmVOo9x847icOiagpWkLSaFJDg9QYotlY96E1/XrFzLmOqoIo7ixH35RV3syGq3PFvaz7KFgDEYUlUtG73RunMr3DqMx1txpC7A+zWfJAVMn5C4WEoBOUhw+bMBUEOGLsOEepba2oKpSbXYPXhFThi6hvLUXDJzoFauAAoWY3+cZKUuFwa6VzLkC297LMLjV55oyrZiqWAh+bCnOKDEf9POGJOTETk0oCEmvF2rHouHlqAZpwvrmsH0KugHGJ5WMCA61qYlgVjK3KqR6nlWLUX7YpUeO4v8A6dZg/d4pJ/mSfTQecZ7aXsN2jKSSlKZraIIr0c36tH0fJxKSHBfWlfo8dm4kJckEgB6fRuOsV/UuzN16PlWf7OcXLLTQiWeCyofMJIbz0ibA+zPETyRJXKXlBJYrFuZQ0fTwx8mYchKSTTKoX5MaHWBsX2Uw0xCkd3lSoue7KpbnnkIeHqkKkfNSPZjiSrLnkBTgEGYaO9Tutp84IPsnxIvMk0LHKpStDXwjUAece2Yz2WSiP2c+ejg6s44toWfnGaxfsyxkusqeiZ/MCkn0d+FYXkS/JNf99D0N/jR5tN9k+MDtkI474+qIqpvYTGJ8UtI5GbKB+a49JxGF2nITlVKmKFQ6Dn1pZRPG4jM4/b898sxNQS4U9QbpKSzj51vFLJCXDJcJrlGV/wC0cV/lf85f/tCjSf4x/wDwk/8AiTHIoncwkesezjs4jDsuaUd9MTmSlRDhI+HiTf04VouwPYtE4DET/CS0pHxEank4PKkeo9iOxZ79WJn1UTu8gLAfnHJnyav048nXhx1+o+DZdm9hIkocBio5i93NyTqYt5q2BPARwGBcZhlLIIIpYHMK6nMkvGuOChGkROTnLUwZGJOYuC6ku7BVOqWU19IKVmYFIJHG58wpj+cQzEqclSCQzUCVAsKE2UKvSto7KmqcuWplABuQNErF7WMaEkiS1ipJegJKX4hlOPSHoxauDuaOCB6hx5xFLxS2qATmCWLyyac3BPSkP7xFaKQ+7mAIB6EUvSGJkwmJO9l0dxW2jpvCSkGgW5DitT04xF3RLFCkqy2etRfeSaVjqQoVV9Qqp4FgQ0AEpLBn+v5x1L3ERy1ghwfURydOCWA1Fnp87wAwLbGNASwo+tWbkRRusY/EznJao1Ubeo0i321PD5Xaum6/PgzesU06ZmoN1JLDTzcXjOTLiiH8WNKgau/F6jpEhkTFVCSHDMa30paJJGzbIDsDQn72P9Y1UhOVhy/VbGMZT9GsYPsyytmzABuu3I+dRHBiVIO9Qmra+Wka8JB4g/r1iv21gnQ7AFJBf69DEqfspx9FVhsUSRYm45/YxezNr5ZVPEbRnsXhxJX4nRxBDtzHK4PWB5eLzrvbdFz50BipP0Z17DSjMFJCvCColxVzUkMrWDpU2gJVkzEgELZmDls0qlQkcKqhmFCxvAF21RNU9OAU1hdtecWn+ILSTROUADfExBfUvlII+zxsl6Mk75FIxiiN1blmICpS20ejG+n9oK/GrFSAEADMVJWgjiWqDyHWsRjEoWistKySxSgoXQal2JiXu5WYJ3kKAASRmSKvug2PMdIsRIhaVvmlhiLgpIKdKitWFIkBAFCUsBr58+kQkMWfMaDMpnoQGcAO1TE8qXRwXB1FKu1iP00MB6pZDks4qKM3U19W1hmHmswCaGrghQrUkkF/UQ0zmYkhg3idJsRU+E6mOiU5cB9QVAEXoyknhpBQh/fkmhFw6T0txf7R1U4g1QW4hj8r/KIBLc5TWvhJC72fMyh9o5JCQMuYIY0yunlZfTpBQEpny1UcPQMaGr0Y3sYAx2xJU5LLQlQPEAj5wcuSrLosvru/cPAc3DJS26tDVeW+UciE0P8AtjKeOMuUaRm48Mpf/wAd4L/9eX/tEKL7uz/mr9U/+kcifBAvyyPK+xuBnz5/7MCXhpYEtAIqWYO5qKX8hHr2GkhCQkaCA9jbOEpA3WJFuAu33grEzsqSb8KgXLaxGKD/ACfLKySX4x4ANvbVEpIBBIUoBd6IIJJprRgNSQIgSFpSVFS5fvKHjYqqQ6RVjQltIWHxLKGdICmKlBWaXfkXQTze7Qly3LkMrxZikoqKuZks5SyQfQR0nOTonrmIcKzAGhlmtmq2tXYiHS8SqgKgpm8SK6ajXmwvyiGZNCwqgYEqJIzpPAhUsumlheH4cP4VFaaPUTU1vffT1+0AwzD492CkEHNloQqrOaiwFnLRIMEkZsu4VBiU08+D84rpgHeFIFUqHhUCRwdK25eGJPxCwopEwEgkMoM/MBd76KFoYglWAYFiCXdzunpmQBrV6w2Yc269mvXTT5Vv6x1eJVlAIyqUWp5sSNKjj5xyWkJYKDUuTbKBfQUd2gGThTlmNKlqjodb/SK7H4oAHWvhDaH4FjlpBM4gZgQ71KiCUu7sctUxT7eU4DF02+MeeoPPRhCfAuylxKySo24NTyyqoYi2Yh2IBFehuNDTT6RzEF5bUvT3gfWorFng5eVCSoVIvdIY/KOaT2OiK3LfCyQBS/08tYJC+VPp1EV0vHoZitIrxBHlqIMlzBTXhV/Q6xkbE2TgXHD+ukNUrQ1HzHWGmYx/Ph/MPziKdjUM6iARz+h1EFiKftVISJByAAvmoPWM7s9VK/CLtp1UKs2kaLGnvEKdjmBFxwpc8W4xlsHNYGzpUzOhzozKHy1eNMe5lk5Nds1MsoZUlRZ3KUp/+qnBi2SmSCUArlkkBx3iagkBieb8jS8Z/ZBY5srAMXMtK/N0F3Ji8lFCVZAvIWZTLWk5jcpQp0kvzo7x1Lg5+w+Vh3JUiZmcEWSpizXDKpwfWI0oMsl2LgFk52JBqcpJAPSIJcjME50kM4OZKVPXRcsjKX1ar1raSXNCgSotU0IJHJyktZgR94oCfu9Daz+oNGalPQR0ziHCcxq5YIUUvdJSCD/eHImZEsCkuWSc1COZAZLVERzpe6FHxFVHSFtVxVAoA1K9awCZIldb1BZgclhbKqhvYUjs7dALAczuVLapoC7ekPmTwpICkZxQqy7wBuKGvCOmQh6KKCQ7At/xLj5QCI1gqYNWzkBQt8SS4pDSklLXsGosf7V1ZoIVhC4LAkAPdJJ5tTyIhhcFy4YVJSDe4Ck1gAiQAN1ICQC4CTlVW7hQYvWJBiCCSogJf3gxFHoQWPWOKmE2dhUGi3BtesdkqALJYnUOQw45VQDGfjuSP/IPtHYL7hPAekKARCFsKxUYjElUwZcykZm3cig6buhTKcFqp4iH7XzFGQMQXzeMUSArxIfKbXvAOBkqmpJG9lYDvCmYLuWWgBYOjG1DEKzR8kmEmp3nrcZUqUlyp7S5tATpXWJMoGV1GWXIesijP4S6VkGugrHMRhF5Q4OrhkzZYCQGICgFVAsKuNYjw5dgkuVAlQCswd2LyZtS1qNWjRRBKmWQl1skEgKUod2o6pZcvdVxgzE4IqAKVJUL72pD72dDFw/6eBJJ3lNuqW5Afu5hKSAXQsZCS4rThDFSxwyq8T1kKpcuHQXoekJjQSc9FKSoFJAoBNcU3gaFJv66xEFhaWcFINQlQWmjM6Jm8moYNqecPl4lctIKlGo3e8TQMa5lou4taJMTMzWASqgpWtwHo9xw+dRDOSSCHNAMrZTRJZzyYAa8IKE7KjM7hVgpkmwYDMWsDAOHllgEjQcbua8ktwFTE/jypSoqZ0qLJKafEg19LUhgJBGYZixOrZFlrbyTlXFV2gQWUrVnqMpu7ZxQiLUTCHAFBu5U1AGmaWdQDVtaRT49YPeAWoQwcUp4FeHiW4RMnSCKtmZxM2qHFbb1CTxBFDWLafZCS5IQKEtetSKGKCdN36eFNC1qmtDa4rGmkMpdA4UAxum3A26RzT6OjGAJwmYsyUgipylweB49Ry4xNsuX3aiWbLcAnKp+I0i0Xhw1PL+hgWWvIVOKMOofiIhy2NFGju3MPmLurdDhncA6t74/KKHGyGUlGRKgzk51M56/qkarFLSGq4YEcv5Tw5QJIwSczi92f5WiE7Y5bIA2XgsrkBUvNTLnBDvRmB+ukU0uYkrXV8qiGCkkEWrmFNBG0UlQrTi2dTejRiJCV5nIUXJBBKVXJro/SN4cmEuDR7Dl+8RxcqlvY/FLN+HlGjkhCm7ucocBnzCjUyreojL7PUEkKASlJJTvZkFxQuU0HVo0yN5DUKqsVKCzUFmUz8fSOiHDMZcnZZ0oQ+YlKQnNoHahJJAAD6GCpUgZEqBLgEAje1qzirszjSIVYccFJNRQBTuw03m8wwEPxE1nSVBi/izJFR7ik0AvGghTJpKt1St6oCVAEgH/AC5gYjnEsxHiAYBNQKy2PHMN0gnWG4veIIcNY5RMTyJuQA3KGSS/hch3OReYVrVC6h+UAiaYpV6MrdIUCdPdUjieMNzDJly0cAH96By4gQ+SiUFOndUXUzlJaxdJ0eErBqd91T8QUq8lJ+0AHTJy5QCQouWSqn+1VxEpnEJe5di+56PQxBPLJGbU+8MzdSmw9YS1FwSFEXISyh6Go8oACJgQXcNQOq3orlEkmWBUEl7OX9NYCw0vMaUAvlKk+RSQ0WLwhMTwo5mhQtQqMlNVlmgFWVaglRKT3aypmLj93MJLUFqaRHMUMu9Q53JX+xOb3RnlOksyuVdIfhJ6itJqRuk5FBaC4uUrGeXRmb844EK7wpFFW3DuswDmVNGUjodLvCGHfjJiQWVupF5qXCqliJiC1Q1GtWHTJ8uYgKmywUkJdSWWAS7spLkBLPm5jWAVpykFDvVClIJlLKksKS1bqwEjzcNEaiO8VlTlXvLYZsOsANqHQuruTFBbRayZCFeCZmSQ2UtMQKACh3hQceMDzBMSAMhABP7ohaTmuVSplT5EtpA01THeUCCqneAy1EgFiJiKKDGjijtE34paUyyVXcETBmck0HeyzwFCxBBDwhkmHIBKkga2zIJLCikGhJc1DN5RFJmBQBU4FS4DvvABhQgAKAoB1hYnFO7+JgG4VKVEVcAhxxvURKhaHqllEs6KAkEKKgk0sEl71LWgAnTNKUKZUs2GfMUi+Ug8GLtyEQpOai3cgZMwYk0oJ0uhF+oMRnEd4SoEs4S6MsxLE0zS1Bxe8TomALUsMreyq7pWZ23d9JqWZmT8J6Qhj5rMCTSgBXU8imYipo9+Ojxn9oTvEo30zMLmgC0+fyi9SGSQGplBTLBAZnqhXh6CtTGT2osgUNAKlIdLizpNmDRll9GmMqZ80LNaEveh4XHMRpcKSUImM5G6WuGox4j7RkMSnKeSieaXpXk4Ii+2LjTmVKa4zAeQ8J/KIycFY3TL1WK3aN6bpPAt4TziqxW0RLYl9LVKRxf3kuzxBi9oUIQHUkF+HDeHCKCeJ800yhrITvMW0IFQQdYxUWzdzo0knaqZqsqahNCWYPcte32i1RUdae/y9Ix2GGJk2ogaKC/oE0PQmLbZW3go93MASoAarANWDE2+8Cg47katRabQxOSWspVUA2WaHooM0Z2TiTlCg4AqXAUKcxVzbrBu39p5v2YJUA+ZmWCQLMatzinwslwE7oBKVNvINbWfiC3KNorayJPfY0+zsUyHplJqX8JPEHy9YupWFEwAlQc1ykFq7oSCzXbR+kZiTiLS3JYseNFMKitnD8412GlJyggklnKAz1Y6MRb+8bwMpqyUFUrxZiA/hBV5qAsLCgo3OI8KkOEoWzgk5FMB/wDHMf8ARjhmOcxCc1t7NKWHNA9UmJZiQpG8ggpIAMwBQL0BCkuT15xZI6UsDNYHLvOO6XcsXG6HLCJpjFs/hLHeHLRadecRKUoqdRWxoQnLMRQszeJJ+8Pk1dKWCU1GQsRyUgwwJ5wdkh2tUBYINGNXA+0NASHMt+G6Xb/STAqZjliRvFi4MpfDoqCQlLHvHZwxUG9Cm/WEBMcQxYMWFiWV9o5NWgqZQIJLAsQ/RQh6ZTjdU4HHeHreHSZZuq/IlurG0MQ6TKyhgSepc+sQbRxYloKtdOsElTRltrY/vFsPCLfmY5PlZvHDbk6PjYfJP67If8SX8cKIcifhMKPH1T9nr6cfobMxFf2m7mYtMBSSwcBE6XRVdTyMHI7tSP2qFZUpKgtbLDcEzE3uw1pAuzcoYoCVAghYQpRCWcghCqpcADLzHByVhVyJkwqlKUhag5DqSa/FLXQkdNODx9EfPRJJmAeUyFBYJChn/aJZ6hJd613neIVqmALKgUgBIZLTUqHhIEspzCn11h0/Z6nzNmUlIAMs91MJBNG8ADH5HjEeGxihmBUVEZC01IlKCSSnxWUXYf3hDo44CP2e6ColKUHNmDEHMiYKgMBlGo0EdTjiJbOCAQN0Kl7oZ6EuDmNuRaxiXEmWskTEqSpLlL5kqYG6FJ5Mb69YGCSafAUp5gMSVGmYmjAbpvDBjkpdwkgK3inTxlIJAZhQEOAfGwPEuVOSlspQSolY3iglJoGzBiQwoeHlAq5DqCTTdqCKgJWXbiTSpr6vBciYSU5gQitgJks8M2qSKX4NrEjFNQGCCl1Eue8ORZZwllCjvUOTd2qGkQhlIKz4iQCsDvA4Kd1aSxLVrbMK2EMVml5nCgCXzNnlu75il8ySQ+oZ9WiRMgsRXeoAHmS2LF2PgcfJ4BnRLcMQSofEyVJBpRY8dfpGS23PeZMoXYg6KDtbQj+sabauOMuVmYBgAB45dLNR0m3yjz/aM5Sy6rqLlKi7s3h4annETV0ODqyKZPKlMKhzXUcyOFNIMwx95B8NeoI+TH6wkYDu0qUokkB7bwqCw4j7RFhpZSCs8d5QokvQg8DaMpSTWxrGLT3OpmtnGpI5kNYKGqbxCMQynYUoNK8uEVuIxR7ynis3VnPMQ2bNJobDTebrQROi2VrpGr2Zjit3DJTdRKyeTGGbZWgrlsshYoGOhLsQeYvzin2XtbukMGu9FkM9KhXT5RNiApRdTqU77wBDM1CLM8PTTFqTQzFoJSuoUSWcpsBvHw2/rHcDjykKSq4YCrhhUGvpD/8ADh3E1eoAIKVGrEEuDxinnKKlBixNj5W5Bo1ik1RnJuJrNjoec7al+D3H5VbjGuE4IDKoGqVJLKetFptUgR55syepCUrzEJU29ldmsG9Y3mAWVoDXXlOZCmJY3KVadIuPJMuAvDzFKKaKZkp3FJmII6GqepDw+TPHeHuwDUp3TlUHN8iqEDiIZIlJMxKRkKg5UWMtbixAAYiHrUEqSFVI8JmDWwaYI0EOUSHIykklDkd0o9DY1q8PxUxnFhZlgseecfnHCgpSxcPor9okedw8OlYoqDsAwbcIWOhBhDJFywkVJUlqA76beojiZoyUsDZBct0VXyhuFxRY5UoUHqU7rHmk6xN+IlZ2LBdgSGd+B1gsBssBat2iRwdJHUWLwc8MlScoZyetfnDcVixLSVGIlJRVsEtTpFZ2gxxSnIDU35CKTCyNTYVV+SYkVOMxRUaufnoIG25jxIlMDvfVR+0eFkyPJNyf+D2sUPHFQXPYb/iJ4CFGB/HL+KFEVI10QNgVUT3ig6gKTd1VLkTJdFAVIJ5HSFNnFJBUcuUlIOITVluQRMBzAhIarM7GsFbOwhyqLZDVOTN3ksVG+2hoGD8qRDicMtKnAWkqBzmVvod3Dy1mri54x9IfNEsvGGWhJBKACRv/ALZJAYfvEF0gMfMG7QZO2gMo76W4IDqSO8QDdjTMluYinlLU+ZKd4p8cglJyuQHkr0fTkYJkzUKmFaWcVdOaXMBsy0MyyowuSk6H4woTuoND7uZ0uBRgSwqQWF2tHJaO7G8eZLk7ocLNPiqHABLmtXhiZRmKJCQWLFQL+KpFS6mrUEuwpaCcHMKFEJ90NomqmCU8HtYAOTeAS3dhJxCllCHOYMVFBAKSQD4VOMuUl4bLlgncAJSCFGWBLW7kP3ZYEc+Xp2VKExRzpykJokpKSk0qJoq3P+I8INE1KnRMGVxlqWzC1FUPNv4hd4RZDIlOrMauHdLomHKwYo96zPEqEglSveemRwpuC0ngAOvpEq8A5DnMP4vEOig3zhgmtQ1ULuQCzUykjf8AOHRDZR7fxRScgYEh3sC9d5Jo9/7xkcW1TTLqfdPAfwn7xtNqbN76o8dn8Kv9XHrGanbFUKKZKXBJZwo65hpGcoSbNIzVFfiNp5092czpHhuoMW3VfflE2BSFyVZSN4tZwWFXGhiBPZldSbEuXe9SSjUk8zBmz8LkKQ7lRJJbKS/EaHSOWemKqJ0w1N2zPzMNlVm4UDmw5kOYcMQMwBZy/vkFrWP6pGrm4UF2IazBTD5CK87NY1BUK8D5fn6RUZKqYpQbdoq+8AcgHgHyroz2HOJdm4UqU5uauCUqY65TSDU7LlOKVFrgxdYTB7woA3H6flDcukJQ7Z3G4QGSU8Ukeo+0Y3AYcky1nQF/Kr+seiYhBy1DtaKSXsKWrwpId9WvduMEJUOcNW4FiVfsZSg1zYlJf6GLrs/jDMXlmMKUB8TCubMPDXjFfgdguoy5iipA90ih/wBVw3KNPsfZsqQCUJICrgEqFtdY6YQ7Oec+gkSmqFKDAtn30trW8JJCXCUqKSKFKu8SDT3CXETJw7uQWp7pv/pMMl4feCmFD4huEdRYxo0ZqQ+TLZRJYqSH3CQS/FFrQsP4gpWWrs4yLfhwMSjDqe4UDQuGU3URCmYArKsKy1O8xT6xLNQteIQkb4y5j+nIhYXBpBcKJToCXHUQLIkgrOU7l6EFJ5EG0WISAGFBEsCTNGT27i+8mZE1APz4xYbf2pkTlBqflFBgkOeateCRc+ceX8vNqehHpfEw6f62HyGQjNwcJ66qjE7Z2h300n3U0H5mLTtRtphkTwboIzGZ45Io7ortktOUKF3Y5woCzYzJBzO7zTlKTLeVMILlRU+6s2pWCpW0pjllJmZSApKk91MD2SfcKiKj1gedslRSQCmakspKJocJqDuLTVIy2AHCtI5LGQo74qSgqbJNyzUuA6Smb4k1YB+dNY+jPlUH4hcmd+8QUqSHOYFCksRULTzIsYFxVHRmUX8JU6letSwGVy1AoipJhSHyMCpIIonMJksm4UkqdSSPEbW40h2HlEh0rSS+YpNFBeVqPQ11IuTXSE0M7IkqcJOdBJYvu1UlY3VVoABUFR5CDpynyhZ3QAklaM0tVgXUPCXepa8cViQhHhmXS6WzFIYW+LgTxeIsKCE50mi1FjJfKU6lSFXILAtzibKDTLyIDMgF3BeZLUCAN43AYBnsH4wTIAADUoSz5pYIdi/usz+cCJnZTmVWxJQTvjiqXpa+tIjlTSScliaKQxSX+NOlxFpWQ5UHrxRS6szPoS6DTQ+6KQlYhKiAq9CHFD0MAKWyQQab3hDouKERPhplXJ8THil/4ToY000Z6rJ8RLo9SSaMwIHKAZgTnBUXqUkgULVGceTPxaCEzGHAfCbvcBJ954r8ZPBQVp8Qt5GriJ6KWzsi2yQaJokacG95JEVfdkEK1flbz/VYNwxzK4C7XA6ctWixVgARpd3yiODx6t0dqzVsyvRJKk666JUKcYG/CguzW0BSqlYtkbOIpukOLOk9Y5OlKeyhoxAI/pEuLXJamiuw+FLuXA4EAjkxixw0phUs5esNlsGAHypBgQ4dgOGgpCSKciAoYEFq0v8ASFJlFFHIIrWo9YIkSKuVMBU2UPI6Q88QG/iFYtY2+SXkXQEqUe9JDhwCctRW9DE8ie00ZQ4bQsfMRGiZmWo0LUcFjTlA4JE0Koa0BoY74RqKRxSlcmy/Wa1atRoekSKnAjKoM+hgRcxykmgex/IxOtyTp8xCAaMIQXQsjkaiJTMWEupIJsyavASkljXKP4T+UFbLmqUlyQR0YwmVEJkSEpqkBJN2h2Im5UknSGzl5Yye3tvla8iTQX5mOLPm0R+ztw4nOX0D4ub3kwk2ueQ4Q7GzxJlEmilBzyGgh+DQB4rJqrmdBGW7S7V7xZT5n7R463PWrr0VEyeZiis66coIweHcwMiLfACx8z0i5OkXQ/8ABK4Qom/7hk8f16RyI0y9C1x9mtTscJUkylqQEhsniQQ5UQyrEua6eUckYiaGTOlBnIzggppUEp90X824xZYHESp6O8kTETUH3pagoebGh5FolMsgR9FZ85oMziFh9xgk7yQPeJINMrMSKggkkJNGUBBWGl5S1Qy0pzM6SoAklgGSA6RTK94Nm7KlrOZsqiQSU0dmbMLKsLwMvZq05ioqWlIORKCQoqU5Uo1G89XBsSGoIq0Z6WjgactOUglL5ilRTMR0RchgNDUi0FYVBWWmEZkgKSU0mJzWzCztUtY+UBZkrLFPeKSMqXBRMCkqupfiS4IuGqA+sGYhlqKjlWG3QAy3IdKULsokpL1vCXIXsST5KgkOSoh3UmhHBvibnwtHClxnAcVZSaEaF0kVqIfhpynZwdClThYYVv4+vOJFKRMAAJSq7VSoHmNY0TIaAphYvyYqTZ/4kjhE8mZYEMDQMHQp6huF4gny8tXrqoCt3qBRgHfpDhMKToCpmLnIomzi6S35RUnsQluKdOFUh2Y7up4KSr5RnsTjnmEA0uPOhSQdecFY/aOVLAaF0ubKqMinYhtORijw6lKmZwxbW3R9bRFlF1s8buU3BY0JHL5RaIWCl6VpcpJI0iploIVma6QBvG460guRiSCASu/vJB9FRk1TNE7QXLxDFVVA8xmA9ILnYpWUWclqRW4eaHJBo7ulVDqxGkTKmEkaVpCRTLCTMoztrWOTS6CbAcniNyEnQmlnjslTJWlms+Wvyhvmhpily8oBTY3avyiNc2jiuXhQ+kELYskdXBYv0gOdU5cwLmuh/rCS3od9j5WFUEvRWtaGvOB0JALK8nt6wSSUpLKIA+L7w+XNDgEX1FRHSZIJSlg7MPUQ/DpdL21pr5QlSEqfKpjyP5RAqUpIqMxHClIhsqgidLRMFL8qGCMEGDCOSJTJc3PG8NOLEtJUaARnKaS3NIxfRDtzHiXLPE2jH4TCuc+pLJ68Ykx+0lT5jPT6AQQcSJcvvCGoyfvHhZsnklZ7WHHoj9lf2i2kJSMifM8SYxRml31MF7Vx/ervQfWBJUt4IqkdCQVhhEXaPa34bDqPvLDDzt868wkxZ7Pl0L2Ac+Uea9t9umfPKQdxGg+Kx6sKcLtdzr8fH5Mm/COf5eXx46XLKz/uDEf50z/cYUV8KPaPBC9mbXnYaYJkiauUse8hRSaaFrjkaR6b2b9vs5DJxsoTk/5ktpczqU+Bf/GPJ4UJqxptcH1V2f7YYLaCEnDzUiYXPdKKUzA1Kpc8rE3i67mPj1CyCCCQRUEUI6RvuyntnxmECUTT+JlBgyzvgWYLvbjEtMtS9n0FOwiJgZQf5GhehFb1gLHbMJU4SlYIKcp3coLFw1CQXOhreKvsr7SMFjxuL7ua1ZcyhGlFWUOfSNRE6qL0xkUycSQAVJdMt2KxXMOaiVJN2vSOz0Pc5iE5wBSaHqACKHWLLFYJEwMsO1iCQRzBFRFNtHALScxJmAZWLb4ygkkhJD0YDKxrV6w9ZDxkcvaRbMxWgMCoeJJo/eJHrSG4+ZlzLQoBWoJdKiAwB4EcrQLi8aVAlSikSx3mdPiClZrgUWMhSGblqYym3NpGUDvJStTijiWuygpQ0VUhzqeUGtsz0pEe09p5pxSmtQctaKNsh+E28oMkoWGAC2e4KR1cX484pNnpKiZhBf3d3Oxu/A8BF1h50wKSM6TmqApBSadLecXEzYXJxyhu5lBRIYLQW6OmLeRtIslwFA+IoIIBf7RWytpkAFaCxuU7wHpX5RLiMgIKUgEgVs7mzRXIJ0HypqS5Dak+dvOCO+YJWSkByA/DrpAGAmLBqHQCxNxbnWJsRNYgglKQHcAFDcOsFDTCUzj8RDucwOZLflBOEmAzMyQC/vBX1EUMlPvJcOXCpZ48UmLJKc0ujLL0bcV/UwqRSYZiFAm4U2nhV66xydOysXYmyV6ecQCWSxdxmAZYYjodYlEkOsqzNwVVL8jC4KuxqsQAjhm47yY5gcQSGAy1fMC4pEK3ypHhAsRVJ6w9UjKykgt8SdfKFqCg+VNDKVSxqL+kEbKxBWXd0ilQxgYSZU8BIJChXgYl2xtaXgsMZiqhI8yYiU65Nowb4Ltoxfa3Fb2VKqaiMPI9rOMnz8kpKEpJ4OQOLxo8KkzDnVvN81RwfLytJI7/AIuNSbZPs/BHwm5qo8Bwim7U7Xc5U2FAIvdqYkSJRD7yqmMDPnZlFRjhirZ6CXYyDcFL1gaVLcxbyQlIdVk/M6D1ipPovjcqO1m3Pw8gpFJiqD8vQV8hxjytSnLmpMW3anbH4jEKUC6RRPA8T5n5ARUR7Hx8XjhXfZ898nL5Z310KFChR0HOKFChQAKFChQAdQsgggsRUEUI6cI3fZL2w4vBgIWfxEoe7MUcw/lXUjzeMHChNJ8gnR9S9lvaFhNoBpK8sxqylslY6aLHMRdTpkfIUuYUkFJIILggsQeIItHpfZH2zTJbSsaDNl2E0fvU/wAzlpg9DTWMpQfRtHJ0z0rtFhUFJVY1JqyVFmGcDxNxuI8znSpkyb3dXfeJLhRCRvOasNCa7ojW7Z28icgTJa0rlmykl0+eqTyIBir2MhLlSlDOrQmoGgbR7+kTB+yJ+0ESNlqAolJGX41AvwBOnODcHiRLUorE0JBZ1byeqWr6wfhEg6iD0Jo0bJmNMrgmTkK5ZZyCSks5FYkkO+hUa/rkINmbJQsWbmmkNGzFixcU6sPvFWLSyKbOS7J3DQGjpbpprWFkKX3SkGxSXS3MG0clI8W6Ul9ef1gkoaoDAe89+NIYAqxm0BSDulBYh+Iiw73IAlOVahfNRVeEQFIIJyuzFxSOpQVZXIUCfe8Q8xAMIkTqZVE3olYueRg2ZOCU92QU6h6iGnZqgBkVmALsqvziHELJUM7oPqCImzTdEoNCWysLioPlDBNKhvG3hy0PmIsMPiaHMkZRYjXyibD4SUs50ioiWWkOwGDyhzVR11ip7b7E/FYOZKfKpnSeYrEXa/t1LwKajMo2Eee4n2vTJ6gjugAS1DWOXJJyT0nXCKTSYD2c2EqSSCN8mp4CPQdmpShGY+FFBzPGAtnYEqZ6KWHPIRH2l2gEgS0WEeVObnK2etCCitKKPbu0+9Wa0iqyw83iaXJc8opbI2olwcpqmKXtvtjupWRJZSqAj/kfIU6qBuIvJ08ISVmgT6UFSeQFY8q2ztIz5ql1ayX4D6ElyeZMdXxcWuWp9HnfOz6Y6F2AwoUKPWPFFChQoAFChQoAFChQoAFChQoAFChQoADNnbWmSCTLUzs4IBSWLhwaU43gQqcvreFCgAs9ndp8TI/dzlADQnMPRTt5R6j2P7VzsQiWZmXezOwPutzhQoiXA0b+SaCC8OHhQoSL7J1SQaERUbUwoCgzs1np6R2FFImSAxZtI7LDA6sIUKBkBWGnqQtgT+hF7IOcbwBhQoRpEE2rJATukpbhFnstO6nnChRLNFyzyj27YcJmSFC5Cn8qxlfZ3gUTMQ6g5SCR5CFCjjm6wuvs6ce+SN/R6xnyyVKF6/KMHtCcSqp5x2FHmRPZh2CveDMIKCOwotlvgz3tFxiko7sUSSkeRBUfUgR57ChR7Hxf2kfO/L/eYoUKFHScooUKFA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6740" name="Picture 4" descr="http://www.petersbijbelteksten.nl/h_52202_298791.jpg"/>
          <p:cNvPicPr>
            <a:picLocks noChangeAspect="1" noChangeArrowheads="1"/>
          </p:cNvPicPr>
          <p:nvPr/>
        </p:nvPicPr>
        <p:blipFill>
          <a:blip r:embed="rId2" cstate="print"/>
          <a:srcRect/>
          <a:stretch>
            <a:fillRect/>
          </a:stretch>
        </p:blipFill>
        <p:spPr bwMode="auto">
          <a:xfrm>
            <a:off x="685800" y="4572000"/>
            <a:ext cx="1394357" cy="1066800"/>
          </a:xfrm>
          <a:prstGeom prst="rect">
            <a:avLst/>
          </a:prstGeom>
          <a:noFill/>
        </p:spPr>
      </p:pic>
      <p:sp>
        <p:nvSpPr>
          <p:cNvPr id="7" name="Afgeronde rechthoek 6"/>
          <p:cNvSpPr/>
          <p:nvPr/>
        </p:nvSpPr>
        <p:spPr>
          <a:xfrm>
            <a:off x="1295400" y="6172200"/>
            <a:ext cx="65532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Aanvullingen</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vragen</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en/of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opmerkingen</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Mail: pbaan@solcon.nl</a:t>
            </a:r>
            <a:endParaRPr lang="nl-N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slow">
    <p:plus/>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a:xfrm>
            <a:off x="228600" y="2743200"/>
            <a:ext cx="6477001" cy="3733800"/>
          </a:xfrm>
        </p:spPr>
        <p:txBody>
          <a:bodyPr>
            <a:normAutofit/>
          </a:bodyPr>
          <a:lstStyle/>
          <a:p>
            <a:r>
              <a:rPr lang="en-US" dirty="0" smtClean="0"/>
              <a:t>Ik zal </a:t>
            </a:r>
            <a:r>
              <a:rPr lang="en-US" dirty="0" err="1" smtClean="0"/>
              <a:t>vijandschap</a:t>
            </a:r>
            <a:r>
              <a:rPr lang="en-US" dirty="0" smtClean="0"/>
              <a:t> </a:t>
            </a:r>
            <a:r>
              <a:rPr lang="en-US" dirty="0" err="1" smtClean="0"/>
              <a:t>teweegbrengen</a:t>
            </a:r>
            <a:r>
              <a:rPr lang="en-US" dirty="0" smtClean="0"/>
              <a:t> </a:t>
            </a:r>
            <a:r>
              <a:rPr lang="en-US" dirty="0" err="1" smtClean="0"/>
              <a:t>tussen</a:t>
            </a:r>
            <a:r>
              <a:rPr lang="en-US" dirty="0" smtClean="0"/>
              <a:t> de </a:t>
            </a:r>
            <a:r>
              <a:rPr lang="en-US" dirty="0" err="1" smtClean="0"/>
              <a:t>satan</a:t>
            </a:r>
            <a:r>
              <a:rPr lang="en-US" dirty="0" smtClean="0"/>
              <a:t> en de </a:t>
            </a:r>
            <a:r>
              <a:rPr lang="en-US" dirty="0" err="1" smtClean="0"/>
              <a:t>vrouw</a:t>
            </a:r>
            <a:r>
              <a:rPr lang="en-US" dirty="0" smtClean="0"/>
              <a:t>. Ik zal de kop </a:t>
            </a:r>
            <a:r>
              <a:rPr lang="en-US" dirty="0" err="1" smtClean="0"/>
              <a:t>vermorzelen</a:t>
            </a:r>
            <a:r>
              <a:rPr lang="en-US" dirty="0" smtClean="0"/>
              <a:t> van </a:t>
            </a:r>
            <a:r>
              <a:rPr lang="en-US" dirty="0" err="1" smtClean="0"/>
              <a:t>satan</a:t>
            </a:r>
            <a:r>
              <a:rPr lang="en-US" dirty="0" smtClean="0"/>
              <a:t>.</a:t>
            </a:r>
          </a:p>
          <a:p>
            <a:endParaRPr lang="en-US" dirty="0" smtClean="0"/>
          </a:p>
          <a:p>
            <a:r>
              <a:rPr lang="nl-NL" dirty="0" smtClean="0"/>
              <a:t>Jezus heeft de overheden en de machten ontwapend, die openlijk te schande gemaakt en daardoor over hen getriomfeerd (Kol. 2:15).</a:t>
            </a:r>
            <a:endParaRPr lang="nl-NL" dirty="0"/>
          </a:p>
        </p:txBody>
      </p:sp>
      <p:sp>
        <p:nvSpPr>
          <p:cNvPr id="3" name="Titel 2"/>
          <p:cNvSpPr>
            <a:spLocks noGrp="1"/>
          </p:cNvSpPr>
          <p:nvPr>
            <p:ph type="title"/>
          </p:nvPr>
        </p:nvSpPr>
        <p:spPr/>
        <p:txBody>
          <a:bodyPr/>
          <a:lstStyle/>
          <a:p>
            <a:r>
              <a:rPr lang="en-US" dirty="0" smtClean="0"/>
              <a:t>Genesis 3:15</a:t>
            </a:r>
            <a:endParaRPr lang="nl-NL" dirty="0"/>
          </a:p>
        </p:txBody>
      </p:sp>
      <p:sp>
        <p:nvSpPr>
          <p:cNvPr id="29698" name="AutoShape 2" descr="data:image/jpeg;base64,/9j/4AAQSkZJRgABAQAAAQABAAD/2wCEAAkGBxQTEhQUEhQWFhUXGRwZFhcYGBkXHBwcHRwcFh4cHBgfHCogHB4lICAeITEhJSorLi4uHiAzODQsNygtLisBCgoKBQUFDgUFDisZExkrKysrKysrKysrKysrKysrKysrKysrKysrKysrKysrKysrKysrKysrKysrKysrKysrK//AABEIAN4A4wMBIgACEQEDEQH/xAAcAAACAgMBAQAAAAAAAAAAAAAABgUHAQMEAgj/xABIEAACAQMCAwUGAwUEBwcFAAABAgMABBESIQUGMQcTIkFRFDJCYXGBI5GhFVJicrFDgpLRJDM0U2OywQgWJVRzovAXRaPC0v/EABQBAQAAAAAAAAAAAAAAAAAAAAD/xAAUEQEAAAAAAAAAAAAAAAAAAAAA/9oADAMBAAIRAxEAPwC8aKKKAooooCiiigKKKKAooooCiiigKKKKAooooCiiigKKKKAooooFnn7mpOH2rTHBkPhhT95yNvsOpo7PrWRbKKSYkzTfjSk59598D0AGAB5AVXHacHv+NWlinux6S/p4j3jk/RAPzq6o0AAA2A2A+VB7ooooCiiigKKKKAooooCiiigKKKwTQZorGqsBqD1RWM1mgKKKKArXM+lSfQE/lvWytc48J+h/pQR/LnGkvLeO4iyEkGQD1GCVIP0IqUpF7GW/8MjGc6ZZl/8AysaeqAooooCiiigKwTWahec+J+zWNzN0KRtjHXURgfqRQVb2Yye18dvrr3goYKc+RYIuPXZausVUv/Z54dotJ5iN5JNAP8KDp+ZNW0DQZooooCiiigKKKKAoopU7QeIXNvCksGRGr/6SVUO6xY3ZFO2R5/Kgas1mqgbtdjhlCqzXkfxP3XdMox1Hkw+wp75Z53sr4D2eZS+N428Lj+6ev1GaBkqM5k4utrbSTsCdA2UdWYkKqj6kgVJA0m9obgvw6Jt0kvIw48iFDMM/3sH7UERYcMmkuYf2pJI5uYnZIFdkiiZSG7saCpYhD1OejfKpy/5Y7iMvw53hlXxKpkeSN/4GR2IAPquCKYOI8LjnCd4MlGDowJVlYeYYbj0+Ypfm5BhkkLzT3kvoj3MmlfoAR+tBDcudq1tJGBc95HMpIkAidlBBIzkA4z6HpuPKm7gnNFpd5FtcRyEdVBww/ukA/pSlxjln9mCS94cDhRm4t2JdZY1OW05yQ4BJFdlzwi24lbx3lgVhuANUM6KFKsOqSAYyOoINA8g1mkXg3aJAuYb9vZruPaVGVtO3xq4BXSevWnGxvo5kDxOroejKQw/MUHTWq6OEYnyU/wBK21xcakC28xPlG5/9poEnsNOeGZ8jPMR8hqqw6rrsGiI4ShPxyyMPpnT/AFBqxaAooooCiiigKrXt74h3fDdA6yyov2XMh/5cVZRqhP8AtD8U1XNvbg7Rx94w8suSo/IKfzoO/gHJ0PdW8OeJwSyKpM0etYdTDV0zpAz54qas5722lkt4eKQXMkZ/2e7Xu5OmRiQHcEY3wR9Ki+VOeuJyNbxtHBhxpXXqj17Fl8QzoyBgAjfHzpvjs4pJmuL23SHvFEMkdx3bqzqcxsjglWyCy+R2FBpse0dEm9n4jEbOXyZmDxN8xIBtn509RyBgCCCD0I3FVnzJ2fR3Ul0AXWR1WWFg2UIA0d2yHK4VhtsMBtulJXB+ZrnhDgElotQSS1diSr/GYTjovy8JzjJOaD6EoqN4DxmK6gSeB9UbjY+Y9QQdwR5g1JUBRRRQFeJUBBB3B2Oa90UFT3nLP7JvjfQIWspAy3CL4miDfEqnqgbB67DO3SvF/HAxRJfZGZgHtbkF7d5F66+9jUgOp6jGD98C15ogylWAIIwQdwQarLi/J09hNFc8O1yQRMzPZ5zgPkOY8+RHw0Ery3zJcQiOPiHdMkh0w3cTh0Y58KyEABXI8wMEg9K6O1GBjZC4jGXtZEnXHop8WPXwk0pvZ2ksh7uBpra8Y+COUwvFOBl4mXUoOrBIVvPPrWOB83x2MzWFyzvZkmOOSRSGizsYpCR4gM+8Cdt+lBanBuJJcQRzRHKSKGU/I/8AzFdtVV2N8X0y3nD9QZIZHaEjBGjWVIB8x0P3q1aDy65FV/eW37KvIZITps7qXRPH8McjDwOn7oJ2I6b7VYVQvOHBRd2k0B2LLlD6OpDIw+jAUEfzhwgELeRoPaLfxA+bxj34z6grnHzwa4uLcNa3Ht/DVGSoaa3HhSZMZyoGyyAdCOuMUxcvzma1haQEM0Y7wEY8WNLDH1zW7hFj3EMcOSwRQoJ8wOn6UC3wTn5Je7Fxbz2plx3bSLmJs9MSrsPL3sda39p/FBBwu6c7Ep3a/VyEH9c/apGHgyLbywSkNCS+AdtKMS2nP8JJAP0qnOeeLreNacJtJmnVX0vMd9RzhRke9oXOW+VBbPZzZ9zw2zTGPwlJ+reI/wBaZa1WsIRFUdFAUfQDFbaAooooCiiigw1UdNYR8T5knjlXXFFGyt/cUL/zN+lXbczBEZj0UEn7DNUb2RcDTiEl9czGRSZPC8UjRMCxMhGVIyMFdjQO/B+zWCIwyuXM0B1KokYxsyHwOUIyCdKEgEDI9K8vdXV9ZTJc28SqUZlkjfWFeI50vGw1BtS42zXvmuO7sjaPbXLmIusEomAlXxkhZGIAf3iFJB2FMVhNHAqx3BjilmZ3MevIZifHoJAz1Bx13oKxsucYbS2dI5GPeMpTSzERKcDwqS2g43CkknJ1Y92u/mXgjOlyZ9Juo5O/sXBZEcHuwTjpksPEvlmtPCuz8H2wWztb3UM0iK5AdHSQa0YKwOk6Tp1Lg7VKc/35lsEWOMtcRTorICxZGj8THIG6lR1OAQwoEzlfmabht7O1xoWN5tN1AgYCIk475PRT1+Yz6VflvMHUMpDKwyCOhB3Bqpu0BYbu3tbyBATIrvPp2LQRqGlQjIDMCNs+YAqV7HuOAxyWTPkwaWgyfEYHGpAf4l6HHTagsmiiigKKKKArBFZooEXnTkkSst1afh3MbrLoB0pMUIYB/IMcYD9RmoTivG4HWSTukJmDRXFrMme7uVQsmofxKCmodfw96tSk7nrk/wBp0XFvhLuEhoyThX0nOh/XzwfLNBXHYXbg8RuXXAVYiAASQNbg43GTjBGTV81WPY8VM3EyIjD/AKQPw295SRll/l1ZI+tWdQFeWr1RQJbcyPYMU4jkw5Jju1QlSMnwyqoJRh640n5Vw8W7YeGxr+DI1xIdlSNHGT5DUygf1p/kiDAggEHqCMj8q4oOC26MXSCJXPVgig/nigq+5sOLcaOJ19gs+ukHLP6ZXOW++B9ameUeRbSzvVEQZ5IItUkjnJ1SeFQB0XChjt6078b4kltBLPJ7saljjqfQAepOB964OTrF0hM03+vuG76X5agNKD5IuF+xoJ4VmiigKKKKAooooFftNv8AuOF3j5we6KKfPU5Ea4+7Cq+7LuSZn4ek8V/c2xlYtoj06NiUBIO7ZAFTfb9dkcPSIZzLMowPPT4sfninvlnh4t7S3hHwRqv3wM/rQKMvGb2wkReJd3cWjkJ7SiaSjHAXvY9xjPxCurmy2hvghChzaXKd4rYxobAZt/hKHWG+WfKmrjHDkuIJYZBlJEKN9CMfp1qtez0iOG6a8dVjgDWc5f4xESUb5nQ5X57YoGq7u4uGJGzMfZTkPK5aRkJGYxq6lOqjOSCRSF2n8IEj23EHjaNJcRzK7YC/7pmw6gHGxBPmM1N8uRG84feKbgSwoJILcL5KgEiM3mZN169ABtvUF2g8z/tC1jjhUtCqJNNIBkd4BkQ5zgddyfUD1oDs54fJBJFLL47O4eW3hjJ1KmvxF/eIKuylepzt60vwzix4k80arFHZzLDJpIGuJ2ZTkZ3wpB2B6DOKtPm7iEUXCo7hQiiPuZoVJCgsrK6qPr0qnOYbhTNO2l2E8TNIRk/iM2oDwMuwY4AbPyoPphHBAI3BGQfUGil7kXivfcPtZDsTEoI+ajQf1FFAy0UUUBRRRQFYas0UFYXfEP2dx4mQ6be/Rcsdgsi+EZP2A/vVZ2aVe0TlFeI23d5CyKdUT46HzB+RG1KvZ7ztJDJ+zeKfh3CeGORjs48gW6Z64bzFBatFYFZoCiisGgWObnMsltZp/bP3kvniGIh2z/M2lfufSmdRSJa8QK8fmhkO0lqhhz/CzFgPTrk/SnygKKKKDxLIFBJOABkn5Vrs7pJUWSNg6MMqynII9QazdJqRl9VI/MUs9l+P2bbgfDrT/C7LQNlFFFBWPbBOiz8L70kRi41NgFjhQD7o3O+B9675e13hyMVczqR1DQuMfUYpd7WTDLxOyhupTFCsMrtIpI0Oc6W898oNqSm4XJJIyuqq0IDYMb6yhGVkYDUwBG+nAwetBdNl2j8MlAIu41/9Q93/AMwAzXz/AMeumnu5ZYwzRyzSSKuGZNOQofSCMk+o+VNXCjLDw94cQy2k2VjuinSRwdUa94Fxk9HOwPr0pc4nyxLbDvYToQkROSw95hkDrkg+ZUbUE1ydx26WO6hTREkpDszCQ6gVMR0HDjxYxkny2NRXAfZYonEyEsGdFMNw6SN6DQCwbPzABrv4fxlprpYTAkU7rFBCmrEahQfF4lIxuW04zv1BrRcctiKefVNrEErhtQKDYAl8q2pevUgDbrQdV/zC1zaRJNlI44hFCgK9f9WzyFkIyV2GMFd/WtDSJHciWNwkKI4RlaGVmZdj4VcJjJ8JIHTODiumx5YlbhqzTvJHG8iLEjsg1F5B+IGZcxrjfBO/U7VH8fhjhneJtQ0w4V1CJoBO5JVsSZUAe8feoHvs6mf9nwYGR+JgkZOO9frRUz2ZcH/8LtTnGULYwPidm/60UFk0UUUBRRRQFFFR3HuLpa28s8hwsa5+p6BR8ycDFBwc3c1Q2MYaTLSPtFEm7u3oB6fPpVD80PecSulaaIRyyKVtolxq2OcN4sqcZOpsdOlN/EOCvd8Pl4pcSYujiSDBI7uINgRAA+8wJHrnHQ1Kcn8Dt4uHNdSHvZihAwWDRnPhiUE5Rw2Ac76vltQQnZ52iS2k3sHE9Q0toWRzlkP7r77r0wf/AILuVgQCOhql+Pclxi0deIHRc5aQX+5SRm30S493Awu+BtkeleeyrnmWCROHXwZQcLbu4IIzuqknqp+FvmBQXZRWAazQVp2p2/cXXDeIL70c4if5q+36DV+ZqyVNIXaxH3osLYDJmu0/JPEf0p9QYoPVFFFB4mHhP0P9KUuykj9nR46B5R+UrU030mmN29FY/kCaVOyNMcLtz+8Xf/E7NQOVBorBoKh5udG4j7RIRot7y2ibVjTgxknOfQuKkeYoVvXS/wC6ItoDocksrXEWfGcA7xLnUM+9hvLBpc5kTveD8Vlb3n4icbfuyJCB+Qpw5X4i0NillKO/uk1Q90vUr8LP+4mhhlj88ZoJvmuytzw+SFyI4igSLQNw39n3YHVtWMYpS5C5KjmsS92TJLKjREHYxYJBHr3mrq2fIY6VPci8JbQDdv3txbs0I3ysYXGnQuBuU05c7mo7mPmZeHy3EMZ/FndZU1EBUDrpdiT4RgoSASMlxQVlx6FpVitXQLLal9bLhXGGCAd40hGWxqAwvqPSurhkNtaPML2Uzd7C01lITmNy4KhnHXvAfXpg1FOq97I7vMsrePVgmRskghgoMbFtiARuCMGu48rSRd4L6OMGWPXENWlkXc5QAbFGOWUZGG3GNwDXdX8vE7i0tLMtbxW2GaVhhiFUJkRHy3IXUN856dVvnuGJbz2CzIJZI4dS5JMjyEyairBdWDk5BAHkKjOC80vaNMhQpPIqxSTFmyiDJLKSDgtkHV0wBimzsa5YWe6fiJjZIk2tw5LFnxpZyfPG+/qflQXJw2yEMUcSe7GoUfQDFYrrxRQeqKKKAooooCqW7YuOGa8t7CM+FCJJgDjLYyo+wBP+VXPI2ASeg618zwwtdcSuLlXZWMheFyA2rxFEGjBLYAxpAPTyoGrhEk0NxGjpM1prNw0WNbEruJMdVXUQ2k9dOQSes7ztxGzxb3ltOEkedQzJllIUMxMkO2oggYLAeW9KLcTYTOXlETZRWQAyyM+CR3a50SHPxuTjHSpXg/AY5bqKK6BSV3kkBL67hToyuuXGjO2RHg422oOjnPnaaTh7RS25QzkIJF8auhPiITOtcjbO65OxNJvF+ELPbCeCU5gXwoz5woI1Hc5jwc4B8xgaidnzjvLVxw5o7uOY3aRyh3Sb/WMzHQCHXZiNW2RtgYxXviVzwy+huEkhW1uwpYq+lH16dY8Q8LH+E5I9KCb7J+cxf22mQ/6RDhXz8Q8n+/Q/MGnyqAi4Y3BOJ2lwHZrS4wC5wPfHiVgMDbZgcdKv1W9N6BS5vTF9wmQ+6s8qn6vA6r+u1Nwpe55gY2wkRSzQSRzgDc4RgWwP5dW1THDr1Jo0liYMjqGRh5gjIoOqsCs0UEJzrc91YXcg6rBIf/aa5OzWLRwuyH/BU/nvXH2vXGjhN1jq4VB/edVP6Zpi4BB3dtAn7sSD8lFBIV4lbAJ9BmvdcHHpwltO56LE7H7KTQUqt0Zbawsc+K7vZJ3GP7MTFwfocE7+lXVZcKjikmkQeOZgznzyFVAM9cbZx8zVK9g1g9xdNcysWFtEsMeR0yDt9hn86vigSra9cXV9DbLqleZCXIOiIdzGC7Hox9EG5Py3pS7RrWOzmtPwUuTMkiSd6cvK+pNJ38OQWOM7AHFOct+1vLLDAgnuZ5TJpGyxqVVFaVvhAx06nyrgh5UkTiENzPK100iyLIGUCKNdIYBE30+IDcn9aCJ5Q5LFlcWs06IJZWdFQHKxfhlxpznxZU752zt556+2OBlS1nj3Ik7kp1194PCuPMl1FTfPvEUg9jkYMSLgaVUAscoy4A++KSOOcXmn0XcpCiKeOSOEZOhEk8WoebMMBnHuHKkDqQTu0DkqSyjt5WLMZEPfqGJCsCDpU9cBTjr5V9A8qiL2O39nAWIxIUA9CoP50g9st0sotbZH0lpgsrjoiOhUhmOwLAnCnr1qb7HrrVw5YycmCSSHfY4Vsjby2I2oHjNFZooCiiigKKKKCO5icra3DL1EUhH1Cmqp5W4BJLwuzurZi0sccqSRA471GcsYw/VCMeXXOPOra40ha3mUdTG4H1KmqT7K+YxZIqlS0cme+VSXZGVtIk0AbKchdI32zvQNvZ00c/tMMqA5ETmNxhkOkpp0YHd407L1Axk5NeeY+AfsxReWuGihlWRoXGTvmIlZ85VQHLYII26iubtCudVxZ3Nq/hdHAlhbBJGHVSwODtnZh643rll45etBPBJLBMhjw8kyaQhO2lmXws2RjYDfpnSTQTfGObbe7spY3Jt5CupBJkIxQhspKBpZSRjUKTOKcPaUYCK4Pm2SmogHCoo1O3npXHzX19cGuwgUXjS94ylS74Cuyt3RWNz4UVcYMjdPhANM3KXL9rdWmhPwpocossTHBVt1k0k4cOOuR4iKBRtLd5bFrSdmuIhqAjC+OGVOghfOZM9SmMBSdxTP2Qc+iVVsbk4mjGImbA7xQdlO/vj5bEVFX3Drmwus3CCSGche9jGNRUdXjz4dSj3c6Vxk56Uvc68K3jvIH/DVk1vGfdy2FYSHdm+ZxkdFAoPow4IpL5KRra7vbHfulYTwZ6BJScqD6Bga6ezfmYX1mrFg0sZ7ub11DYN/eGDTSIhnVgZxjPnjrjPpQbKKBWDQIvainfewWp/t7pM/yp4zTygwKUooPaeKtL1jso+7U+s0mGf7qmB/eNNwFBmlztFYjhd9j/y8g/NSDTHULzpamWwvI16tbyqPqUOKD5z5J51vbIdza91pkYtiVRgnGn38gjp61YXA+2+Mkpe27RnONcR1L6bg4I+2aqzlW0M0kYUOO6zIzqoYrGuNR0n3sEgkehNSnOHD2jnm1MNQVAGTeORWTVqBxhWIwdI6ZoPoXlOezeAGyZGjJySrajq8y5Pi1fzb1647xSRGWG2j7ydxlSwIjRc4LyN6eijc/qPmuGaW3kFxw1pI2VBJOiggR4wCWBJLJ55PXJ6DFXV2ado6XyiG40xXQ+HoJR+8gPn6ighefOGRGeGK4fvp2R5pXIICjdVCKDqjjzqOVBK6QTnFJV+9xMPZUV5Y5JY09o06gCzBVBkXwmQbDUD4h1z5WZf8hSX17NNeyMsCtphjQgMVG4OsbqOvhyd8nbOKlOOxxQSWEEYjigiZp3GyqqRIRn/GwOaBX7WeGQ2XDYI0BOJwTIx1MW0tlmPxE4A+QxWzsRaaOS/t5zl9UUxPzkTcfliujiF/Hf3ttJcKosIlmljEmR3hjCgzMpGyDVhc9evpWnsr4tFdcT4pPApEbiLTn0GV6eQOMgUFrUVmigKKKKAooooPLCvn/iZHDOK3ETqqwSv3yNjdgw8KluioCWBODj0zvX0Eaq/tt4BrgS9jGZLY+LzzGxw2R6Dr9CaBG5gs+9DzwEoUOvvEJAck4JCA+8ckj0Ub4wabLLku7iaOQd1dwIpeFFIi1yNuryg+F8DyBG23rlIntkhjE9nM5BAYRYEibtp0svUZAyV/jA6Zp/7OOb3ih9mu4Zi0Wpg8SGRRFrKjZfFpUgqDjoBQdfJPGWS6ubS7iaJXPeQd+FGssB3qgjw41eIKCetbudeF+wr7bY6bd9arPhcxsrtp1SIPJSeoxgGpHmEW/E7NjbGKd4mDop3w67lCOqlhlennWg2UptVNuO/tZY8SW0j+NNQ3EcjeanI0MfLqMYoOd+Z+8hKXkRh8PeC5TxIoBxHKUPjjDHcBh0zvXHfcuQcVs2ktHWN2LCRV3iaQeE5TyORs64OMdRSzy/czI8sDq/foSQ83g0xAAGQ6s/ifCZDnAxp616v+IPw2QXFqQqy6Q6acRFgCRqQDwlgPCdWrzb0oI7sXuWtOKPbPlRMjLg7ZaPJGPycfPBr6CBr5q5o4igvYb1FMQLpOY2BDhsgSBdsFTgtnz1Yr6RtZw6K6nIYBgfkRkUG2sNWaKCP4LwwW8egHUSzO7HqzMdTMfvUhRRQFarqPUjL6qR+YxW2sGg+f+yXhB7y7liJNxayYWLPhkjOpJFK+pA2PkQKmIhB7DeF4M2NzLK0PhbXFMv4Kqw+EErsfh3HnUFy9xH2K44rcxsO8inZTESFDpJI0YIz5rIVb6A02cX4SlsbO0eQm1uypulGTlxv3ocHwK7lQx6bL6nIYt7WaK7SNhALmCywyDGi6izjQcnKsqq3XIBPmDVM9+QyyRsFkDa4dB9wDLaDsMEeW/qMb1a3E7iNbTiIuSxkditnMxClzD/o6AMPiVgSRtkEnzNRkltbX80LLH3cgg7mcq40xTkBbd9QOGDaSPPyzQWVyFzqt5Yd+4Jli8M6IpY6wBuqjc6tiKh34F+1LuaS/JjS1KokCOMYYLMwmOPFnbIG2PPzqu+xzjgs+JPFKwSOUMjFiFAZCSDnoBnUOtWFy3CeJ9/I4ZLN53dxjT7RjCIM/7kKqk/vE46ZyCvz9xGDiN2ncPm2tYykjIdKyaiG0IcadIwqk7gFlztTJ2D2QEF1OFCiWchMADwIABgeQyTtVU85cb1Tz+zse7mYgxgbIFPdqEwejJgEev0r6F7PuDi14fbRYwwjDP/Mw1N+poGOiiigKKKKAooooCtVxCrqVYBlYYIIyCD1B+VbaKD585w5WPC75ZVJSzlbIYgskbE+44BBC/MeX69r8Qmsp4THGTPoBiEOJxPGNCaCw3VNmfJGQzD73JzBaJLbypJEJVKHMZ31YGQPrmq/7EOBQJbm6STXLINLLg/ggHPdb75Hr54oOocycLuXC3CtZ3JGPxA1vJn5SjGfLzrq7m4sHVreVbm2nkJbvmCmN26ESoCNLHbJHU9d9pvjXD1ncxXNqk8DkBXwpKbb6gdxvuGWlviPZPAVZbW5urZWGDGshaIj0MZPT70HNzna2UxE13A8Eq4Eg3Qum26TL4XZcAgE5xkY3FR3NPLdyYVdJEurbAaN1TDRKMMriNNpACMnTgtnfpit7cL4tZQmB4ouJ2mMFGJWTT6ZbyH0aoWw7Qhw64itxBLBasR3kVwGLQ5OG7og+JD1xvvmgWONxLcWXf43G2on4sklB6sx+AdBhmOTirO7D+aRPaC1kz31sNO/mnwn7e7+VJ/P9hazXNvc2c8TxTEgxK+kCTG2lcfhmToWxsQPWoYu/DrpOIW4OAxWeHBBUk6GDL8Kk7KWOWI1dDQfS1FRvAOMxXcCTwPqRxkHzHqCPIj0qSoCiiigK8ucCvVLvP/GRaWFxNnDBCqfN2Glf1OftQUNy7xBTxNXl0d37c7NkDJ7zVGMk/CPT5mrA4VJEYeKGR+9jgVrS3XzMTEsuk/ES5CAj/diqc4ZwnvgqjDTSZCIDvhQWZ5D5ADJ9T8quTh9lFmwkdxHb21nHLdeSZXLQg+pBLtj6fKg1Jwk33DLKxRjHKiySO5GopJCWQgnyLSHrnyNLPAeDTw8LnuG8UlxI1sUZwo66I2DHoyS5bO22fSnzl3mJEt764WPDGci3DY1SGYK8aDHTU7Zx8zSXHYTNY3kUzAraXRkldshHkZ08A6lVALMTjbIoEPitkIjb98C2GKzKN/dcal1ZOT16VfPNXMjLbyRcPUAIgVpyMRRg4UIn78m42Gw8znFUbzfCmCY3QaZCojVtYGVDFlfA1rqyAQvlTnz1zaeKm34dw0FlbSZDgpqYdBv0RfeJPyoOfknl2G54qsdoh9ktGV5Hbxd46dDnyBbOFHkPnX0Kopb5C5Uj4darCmC58Ur4xqb/ACHQCmagKKKKAooooCiiigKKKKCF5y4g8Flcyx++kbFfr0FVh/3cubO+P7GOWjgRrpJWyjsx2AH75Az1GNqtbmLhwubaeAn/AFiMn0yNqVey9pWN6biN0l7yNW1+emJF2PmMjII9aDdyn2hQ3LmC4U2t2pw8Mnhyf4GPX6da2c8cD4jdMgs7tLeIA69m1lt8eIdR022+9cvapwK2uLfEkYNw7JFBJjxB3YKNx1AGSQaR2TjXCJEiik9sjbOhN3yFGT4ffQAfPFBY/LB4jDohvgk46C4iOCP/AFEYDf8AiWp/jHDhPEyFUJIOkugkAPkdJ61XHBO2mBmEd7BJbSdGO7KD8xgMv0IqxuE8ZguU128qSr6owb88dPvQUtzvyC+EWKJXmJIkaK1kjXOM+EqSCPr+tI1/ylewaxIrorDxajoD4GoZDMNX0wcV9XyIGBB6HY+X9KrLtCsIrNO9UhdWwVRmQ432b32PzLBR86CpOUOarvhM2Qp7uTdonGNQ8mHmrY6Gr45W7S7C9ACyiKQ/2cpCHPoDnDfY1SH/AHYfU894hRMhjFuZHY+5H8iw3PmBucZFQdxwiNWZZXeJx7ydyzqrddGoHoAevyPyoPr1WB6b1mvlHl+zumkWOyvGHQLhnjGSryEBM9AF69N63wcQ4vLC0i3NwUDBD+Ic5KlhgeeQDg0H0rxjjdvbJruJkiX+JgCfoOp+1fPnan2h/tErDAhWCNi2o9XPQNt0Xrjz3pVPBbmfvJHLyOi6mDEu5QYJdSfeCgjOPUHzqc5V4Q6Nrjl0uAGD9Ux/FgE49WwQPiFBp5Mt5W1lJY1XAVwNBZkHiKkGRHweh0ncU2rxuW9kRswaFf8ABgEDZcKpUMYwzZVt4zuSulT0pluOH281mwubaKO8k/DR1URK5fcOGB0OoUFyQT0PTNSX/dvh9tbK1mq9+47mGWKRgXkOxJZW3AI1H0ANBA8lxMJZvw2dopmMFqfEsDaQpeabGPCuwAyQM4FbZpxLwa5hIBd4prq4dPdTxtKoyR1bTsOuAT6ZYeN8VjtLGa3syJJ0hcsVIwh0nMkj9M58WDuTik7mC+js+Ejh9ppM8sGu5Or3QU1NqY/GwyqrnOAcUFa8aUSSRQwZIcRKgbUDqOQARuoPi305HmPSvonkDkSHhsfh8czAd5IcZ/lXbZarLlbh8NzxWwgtQO4soRJKwJYGVhrbf11lR9jV9igAKzRRQFFFFAUUUUBRWCa5r/iMUKF5pFjQdWYhRQdVYzVU8x9tdtFqW0jed/Jj4I//AOiPtVacY5+4lfnu+8YA9IrdWGc+R05Y/nQfQXHucrGzz7RcIhHwglm/wrk0jcS7crRNoIJZT5FsRj9cn9Kr3gvZPxK4wxRYQ2+qZsN9dIBJ+9dfGOzaK1uLeCW5eaSQM8kcUelu6VWJKEk5bIwAcZoJOy7TW4hxHh6zxJBFHcatmLHJRkXUTgdSK7+dO0p7Li1x3USTaESLxlhpI8bBcepIz/KKieE8hR3PeLAojAWLS8rszqZVEhLICMPGPIbb11cnckQ3rXftuqWVJtAlR2AcYC6h6jwk5wfP0oNNz2sW114b/hkUi9NSsGYfTUoI/wAVRHt3C1YzWF3eWE3kCpkQ/IlMtj65FPX/ANGrBjgPOPXxqd/roz543A6Goi/7DwQTb3Rz6Sptv5ZQ7eXlQc/KXbLNE3d3+J4+gmQeMfMjo36GrX5bls7ktdW8gnaT4mOWRdvAFO8a+ox9aoe77JeIKTpWKQD4kkyPUbEZ3GD964F5Q4rZusscMyuNw8J1noT1Un089qD6auODQu6u0allOQemDkHVj12G/XYegqv+aeVXM9vbQHwzu7yuwyUQFSxz5kjAHzLZrg5b7R+IQoP2jYzugwO+jjII+bL0PnuD5Han7l7mWyvT3lvKjyadJB8LgZzgodxvQKF7yXblo/we7k03DqUJRwiKIoxqU53yCR5kn51wcscEaGOS3U5bS8YPT8aAi5iP1KP+lW9pHXG/rS9w+3Av7lWXOoR3CH0Yq0DY+eFH5igU4OBqkw7smI+FoGI9zWCYwynqgOqFl9O79AagOMiBZvwY5IL2M5cZMcURIx/rMbhveXY7HB2JAueazRjllBOMZI3xkN/UA/auW44aDMkynSwBV8D308lb6HcHyyfWgrbgQtEE09+kczqQIgsZkhORsLZCCNRJ3A6HptTY3LC3ggmu1eN0U6YYpHRFDEkBgp3bGxwceXSscxQxT3lvGO+aaPUcwvoESsMFpD5EjYAbn6b1xS2ERu0too5LjT4rmSWaR0jUg6QPFjvScHAGw38xkInmsQexzwwBI4EVo4I0GDNO2VJVANThCTjY5bP7oJrTme4bu3DQOjs4RnZQheQBei6cs2nGcdDpIxkire5ntrLh0cbRpFC2olFjQNLI2kqqxr1Zsn1xnFcvJ3KDzTLfX6FWX/Zrcknux11SfvSHqfn9sB29kfJ5sbXXKP8ASJ8PJnqoxsn26n5n5U+1gCs0BRRRQFFFFBBJzjYEbXltt/xU/wA6ieK9qHDIFJ9qSQj4YvGT/wBP1piuuBW0hzJbwuf4okb+oriueAxxgG0trRHB6tEAAOmxQZBoK24j2pX12CnC7GQZ6Ssus4z1AxoH3JqsL6O+vbkxSmW4uAcac68Y64x4QPn0q+77lW+u8pc3qxW+d4rVDGWHoZC2cVP8t8r2tipW2iCZ95urNj1Y70Fbco9ikYCyX7l269yhwo+Rfqx+mBVq8J4LBbKFgiSMfwqB+Z6mu+s0GMVXfaXy00k0F2glIRTFN3JxIiMciRAN2KnOV8wTVi1jFBSn7MvIITFZRrdWbRrCWhfTMY9RZi0RwBKVLIT868xcwyQq6RWF5bWsh0yZXUYSoIbuh/EMDoNySKs3jPKFvO/eYaKU/wBrC7ROcdMspGr71wtyncjaPil2B5BxFJjp5lQx/OgrjiPMxuysmq6h9miRoUEUv4kwPiL4BGkjYfzH0rrsObp2na6FrdtJMjIYBFIyRBcCIhiADkgliOuflTyvKt6fe4tPj+GGJf6g16flG6P/AN2vPnhYB/SOgU7fmbiICJ7DPcMr+KbumiypOSqo+642GdWDpFSScfvRsOD3Oxwp7yM7AjGcnI2H73mamhybLkauJ3xx1GtFz+SVtfkhWGHvL4/P2l1/5cUEIeI8WZQU4aqscZ7y5XpjfoAwPvefnSxzByTf3bl3gsbaTqJVlYSA/VQM9fMeVWFDyFbKMF7lv5rmc/8A71wnsr4exy6SyfJ5pGH6mgXeHvxThiBpby2vYgMmFpQkmP4JGGSfqaceCc82NxCs3fxRE7MkkiK6kHcEZ6Z8+lcydl3Cwf8AZEP1LH/rW9ezjhf/AJKH8j/nQdjc68PGc3tvt/xV/wA6477nrh5jYJf2ysynSxYMAegJXIzv9K2pyBwxeljb/eMH+tdkXKdirBls7YEdCIYwfz00CfZc5W0MTRQF7qR84NpbyElsYLs7MQzeeSa5uG2HGXRUg7qxizlmkUSTMTuXZct4umcnr8qtCOEKMAAD5DFe8UCxwHk5InE9xI11dYx38gG2+fw0HhT7b0zgVmigKKKKAooooCii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29700" name="AutoShape 4" descr="data:image/jpeg;base64,/9j/4AAQSkZJRgABAQAAAQABAAD/2wCEAAkGBxQTEhQUEhQWFhUXGRwZFhcYGBkXHBwcHRwcFh4cHBgfHCogHB4lICAeITEhJSorLi4uHiAzODQsNygtLisBCgoKBQUFDgUFDisZExkrKysrKysrKysrKysrKysrKysrKysrKysrKysrKysrKysrKysrKysrKysrKysrKysrK//AABEIAN4A4wMBIgACEQEDEQH/xAAcAAACAgMBAQAAAAAAAAAAAAAABgUHAQMEAgj/xABIEAACAQMCAwUGAwUEBwcFAAABAgMABBESIQUGMQcTIkFRFDJCYXGBI5GhFVJicrFDgpLRJDM0U2OywQgWJVRzovAXRaPC0v/EABQBAQAAAAAAAAAAAAAAAAAAAAD/xAAUEQEAAAAAAAAAAAAAAAAAAAAA/9oADAMBAAIRAxEAPwC8aKKKAooooCiiigKKKKAooooCiiigKKKKAooooCiiigKKKKAooooFnn7mpOH2rTHBkPhhT95yNvsOpo7PrWRbKKSYkzTfjSk59598D0AGAB5AVXHacHv+NWlinux6S/p4j3jk/RAPzq6o0AAA2A2A+VB7ooooCiiigKKKKAooooCiiigKKKwTQZorGqsBqD1RWM1mgKKKKArXM+lSfQE/lvWytc48J+h/pQR/LnGkvLeO4iyEkGQD1GCVIP0IqUpF7GW/8MjGc6ZZl/8AysaeqAooooCiiigKwTWahec+J+zWNzN0KRtjHXURgfqRQVb2Yye18dvrr3goYKc+RYIuPXZausVUv/Z54dotJ5iN5JNAP8KDp+ZNW0DQZooooCiiigKKKKAoopU7QeIXNvCksGRGr/6SVUO6xY3ZFO2R5/Kgas1mqgbtdjhlCqzXkfxP3XdMox1Hkw+wp75Z53sr4D2eZS+N428Lj+6ev1GaBkqM5k4utrbSTsCdA2UdWYkKqj6kgVJA0m9obgvw6Jt0kvIw48iFDMM/3sH7UERYcMmkuYf2pJI5uYnZIFdkiiZSG7saCpYhD1OejfKpy/5Y7iMvw53hlXxKpkeSN/4GR2IAPquCKYOI8LjnCd4MlGDowJVlYeYYbj0+Ypfm5BhkkLzT3kvoj3MmlfoAR+tBDcudq1tJGBc95HMpIkAidlBBIzkA4z6HpuPKm7gnNFpd5FtcRyEdVBww/ukA/pSlxjln9mCS94cDhRm4t2JdZY1OW05yQ4BJFdlzwi24lbx3lgVhuANUM6KFKsOqSAYyOoINA8g1mkXg3aJAuYb9vZruPaVGVtO3xq4BXSevWnGxvo5kDxOroejKQw/MUHTWq6OEYnyU/wBK21xcakC28xPlG5/9poEnsNOeGZ8jPMR8hqqw6rrsGiI4ShPxyyMPpnT/AFBqxaAooooCiiigKrXt74h3fDdA6yyov2XMh/5cVZRqhP8AtD8U1XNvbg7Rx94w8suSo/IKfzoO/gHJ0PdW8OeJwSyKpM0etYdTDV0zpAz54qas5722lkt4eKQXMkZ/2e7Xu5OmRiQHcEY3wR9Ki+VOeuJyNbxtHBhxpXXqj17Fl8QzoyBgAjfHzpvjs4pJmuL23SHvFEMkdx3bqzqcxsjglWyCy+R2FBpse0dEm9n4jEbOXyZmDxN8xIBtn509RyBgCCCD0I3FVnzJ2fR3Ul0AXWR1WWFg2UIA0d2yHK4VhtsMBtulJXB+ZrnhDgElotQSS1diSr/GYTjovy8JzjJOaD6EoqN4DxmK6gSeB9UbjY+Y9QQdwR5g1JUBRRRQFeJUBBB3B2Oa90UFT3nLP7JvjfQIWspAy3CL4miDfEqnqgbB67DO3SvF/HAxRJfZGZgHtbkF7d5F66+9jUgOp6jGD98C15ogylWAIIwQdwQarLi/J09hNFc8O1yQRMzPZ5zgPkOY8+RHw0Ery3zJcQiOPiHdMkh0w3cTh0Y58KyEABXI8wMEg9K6O1GBjZC4jGXtZEnXHop8WPXwk0pvZ2ksh7uBpra8Y+COUwvFOBl4mXUoOrBIVvPPrWOB83x2MzWFyzvZkmOOSRSGizsYpCR4gM+8Cdt+lBanBuJJcQRzRHKSKGU/I/8AzFdtVV2N8X0y3nD9QZIZHaEjBGjWVIB8x0P3q1aDy65FV/eW37KvIZITps7qXRPH8McjDwOn7oJ2I6b7VYVQvOHBRd2k0B2LLlD6OpDIw+jAUEfzhwgELeRoPaLfxA+bxj34z6grnHzwa4uLcNa3Ht/DVGSoaa3HhSZMZyoGyyAdCOuMUxcvzma1haQEM0Y7wEY8WNLDH1zW7hFj3EMcOSwRQoJ8wOn6UC3wTn5Je7Fxbz2plx3bSLmJs9MSrsPL3sda39p/FBBwu6c7Ep3a/VyEH9c/apGHgyLbywSkNCS+AdtKMS2nP8JJAP0qnOeeLreNacJtJmnVX0vMd9RzhRke9oXOW+VBbPZzZ9zw2zTGPwlJ+reI/wBaZa1WsIRFUdFAUfQDFbaAooooCiiigw1UdNYR8T5knjlXXFFGyt/cUL/zN+lXbczBEZj0UEn7DNUb2RcDTiEl9czGRSZPC8UjRMCxMhGVIyMFdjQO/B+zWCIwyuXM0B1KokYxsyHwOUIyCdKEgEDI9K8vdXV9ZTJc28SqUZlkjfWFeI50vGw1BtS42zXvmuO7sjaPbXLmIusEomAlXxkhZGIAf3iFJB2FMVhNHAqx3BjilmZ3MevIZifHoJAz1Bx13oKxsucYbS2dI5GPeMpTSzERKcDwqS2g43CkknJ1Y92u/mXgjOlyZ9Juo5O/sXBZEcHuwTjpksPEvlmtPCuz8H2wWztb3UM0iK5AdHSQa0YKwOk6Tp1Lg7VKc/35lsEWOMtcRTorICxZGj8THIG6lR1OAQwoEzlfmabht7O1xoWN5tN1AgYCIk475PRT1+Yz6VflvMHUMpDKwyCOhB3Bqpu0BYbu3tbyBATIrvPp2LQRqGlQjIDMCNs+YAqV7HuOAxyWTPkwaWgyfEYHGpAf4l6HHTagsmiiigKKKKArBFZooEXnTkkSst1afh3MbrLoB0pMUIYB/IMcYD9RmoTivG4HWSTukJmDRXFrMme7uVQsmofxKCmodfw96tSk7nrk/wBp0XFvhLuEhoyThX0nOh/XzwfLNBXHYXbg8RuXXAVYiAASQNbg43GTjBGTV81WPY8VM3EyIjD/AKQPw295SRll/l1ZI+tWdQFeWr1RQJbcyPYMU4jkw5Jju1QlSMnwyqoJRh640n5Vw8W7YeGxr+DI1xIdlSNHGT5DUygf1p/kiDAggEHqCMj8q4oOC26MXSCJXPVgig/nigq+5sOLcaOJ19gs+ukHLP6ZXOW++B9ameUeRbSzvVEQZ5IItUkjnJ1SeFQB0XChjt6078b4kltBLPJ7saljjqfQAepOB964OTrF0hM03+vuG76X5agNKD5IuF+xoJ4VmiigKKKKAooooFftNv8AuOF3j5we6KKfPU5Ea4+7Cq+7LuSZn4ek8V/c2xlYtoj06NiUBIO7ZAFTfb9dkcPSIZzLMowPPT4sfninvlnh4t7S3hHwRqv3wM/rQKMvGb2wkReJd3cWjkJ7SiaSjHAXvY9xjPxCurmy2hvghChzaXKd4rYxobAZt/hKHWG+WfKmrjHDkuIJYZBlJEKN9CMfp1qtez0iOG6a8dVjgDWc5f4xESUb5nQ5X57YoGq7u4uGJGzMfZTkPK5aRkJGYxq6lOqjOSCRSF2n8IEj23EHjaNJcRzK7YC/7pmw6gHGxBPmM1N8uRG84feKbgSwoJILcL5KgEiM3mZN169ABtvUF2g8z/tC1jjhUtCqJNNIBkd4BkQ5zgddyfUD1oDs54fJBJFLL47O4eW3hjJ1KmvxF/eIKuylepzt60vwzix4k80arFHZzLDJpIGuJ2ZTkZ3wpB2B6DOKtPm7iEUXCo7hQiiPuZoVJCgsrK6qPr0qnOYbhTNO2l2E8TNIRk/iM2oDwMuwY4AbPyoPphHBAI3BGQfUGil7kXivfcPtZDsTEoI+ajQf1FFAy0UUUBRRRQFYas0UFYXfEP2dx4mQ6be/Rcsdgsi+EZP2A/vVZ2aVe0TlFeI23d5CyKdUT46HzB+RG1KvZ7ztJDJ+zeKfh3CeGORjs48gW6Z64bzFBatFYFZoCiisGgWObnMsltZp/bP3kvniGIh2z/M2lfufSmdRSJa8QK8fmhkO0lqhhz/CzFgPTrk/SnygKKKKDxLIFBJOABkn5Vrs7pJUWSNg6MMqynII9QazdJqRl9VI/MUs9l+P2bbgfDrT/C7LQNlFFFBWPbBOiz8L70kRi41NgFjhQD7o3O+B9675e13hyMVczqR1DQuMfUYpd7WTDLxOyhupTFCsMrtIpI0Oc6W898oNqSm4XJJIyuqq0IDYMb6yhGVkYDUwBG+nAwetBdNl2j8MlAIu41/9Q93/AMwAzXz/AMeumnu5ZYwzRyzSSKuGZNOQofSCMk+o+VNXCjLDw94cQy2k2VjuinSRwdUa94Fxk9HOwPr0pc4nyxLbDvYToQkROSw95hkDrkg+ZUbUE1ydx26WO6hTREkpDszCQ6gVMR0HDjxYxkny2NRXAfZYonEyEsGdFMNw6SN6DQCwbPzABrv4fxlprpYTAkU7rFBCmrEahQfF4lIxuW04zv1BrRcctiKefVNrEErhtQKDYAl8q2pevUgDbrQdV/zC1zaRJNlI44hFCgK9f9WzyFkIyV2GMFd/WtDSJHciWNwkKI4RlaGVmZdj4VcJjJ8JIHTODiumx5YlbhqzTvJHG8iLEjsg1F5B+IGZcxrjfBO/U7VH8fhjhneJtQ0w4V1CJoBO5JVsSZUAe8feoHvs6mf9nwYGR+JgkZOO9frRUz2ZcH/8LtTnGULYwPidm/60UFk0UUUBRRRQFFFR3HuLpa28s8hwsa5+p6BR8ycDFBwc3c1Q2MYaTLSPtFEm7u3oB6fPpVD80PecSulaaIRyyKVtolxq2OcN4sqcZOpsdOlN/EOCvd8Pl4pcSYujiSDBI7uINgRAA+8wJHrnHQ1Kcn8Dt4uHNdSHvZihAwWDRnPhiUE5Rw2Ac76vltQQnZ52iS2k3sHE9Q0toWRzlkP7r77r0wf/AILuVgQCOhql+Pclxi0deIHRc5aQX+5SRm30S493Awu+BtkeleeyrnmWCROHXwZQcLbu4IIzuqknqp+FvmBQXZRWAazQVp2p2/cXXDeIL70c4if5q+36DV+ZqyVNIXaxH3osLYDJmu0/JPEf0p9QYoPVFFFB4mHhP0P9KUuykj9nR46B5R+UrU030mmN29FY/kCaVOyNMcLtz+8Xf/E7NQOVBorBoKh5udG4j7RIRot7y2ibVjTgxknOfQuKkeYoVvXS/wC6ItoDocksrXEWfGcA7xLnUM+9hvLBpc5kTveD8Vlb3n4icbfuyJCB+Qpw5X4i0NillKO/uk1Q90vUr8LP+4mhhlj88ZoJvmuytzw+SFyI4igSLQNw39n3YHVtWMYpS5C5KjmsS92TJLKjREHYxYJBHr3mrq2fIY6VPci8JbQDdv3txbs0I3ysYXGnQuBuU05c7mo7mPmZeHy3EMZ/FndZU1EBUDrpdiT4RgoSASMlxQVlx6FpVitXQLLal9bLhXGGCAd40hGWxqAwvqPSurhkNtaPML2Uzd7C01lITmNy4KhnHXvAfXpg1FOq97I7vMsrePVgmRskghgoMbFtiARuCMGu48rSRd4L6OMGWPXENWlkXc5QAbFGOWUZGG3GNwDXdX8vE7i0tLMtbxW2GaVhhiFUJkRHy3IXUN856dVvnuGJbz2CzIJZI4dS5JMjyEyairBdWDk5BAHkKjOC80vaNMhQpPIqxSTFmyiDJLKSDgtkHV0wBimzsa5YWe6fiJjZIk2tw5LFnxpZyfPG+/qflQXJw2yEMUcSe7GoUfQDFYrrxRQeqKKKAooooCqW7YuOGa8t7CM+FCJJgDjLYyo+wBP+VXPI2ASeg618zwwtdcSuLlXZWMheFyA2rxFEGjBLYAxpAPTyoGrhEk0NxGjpM1prNw0WNbEruJMdVXUQ2k9dOQSes7ztxGzxb3ltOEkedQzJllIUMxMkO2oggYLAeW9KLcTYTOXlETZRWQAyyM+CR3a50SHPxuTjHSpXg/AY5bqKK6BSV3kkBL67hToyuuXGjO2RHg422oOjnPnaaTh7RS25QzkIJF8auhPiITOtcjbO65OxNJvF+ELPbCeCU5gXwoz5woI1Hc5jwc4B8xgaidnzjvLVxw5o7uOY3aRyh3Sb/WMzHQCHXZiNW2RtgYxXviVzwy+huEkhW1uwpYq+lH16dY8Q8LH+E5I9KCb7J+cxf22mQ/6RDhXz8Q8n+/Q/MGnyqAi4Y3BOJ2lwHZrS4wC5wPfHiVgMDbZgcdKv1W9N6BS5vTF9wmQ+6s8qn6vA6r+u1Nwpe55gY2wkRSzQSRzgDc4RgWwP5dW1THDr1Jo0liYMjqGRh5gjIoOqsCs0UEJzrc91YXcg6rBIf/aa5OzWLRwuyH/BU/nvXH2vXGjhN1jq4VB/edVP6Zpi4BB3dtAn7sSD8lFBIV4lbAJ9BmvdcHHpwltO56LE7H7KTQUqt0Zbawsc+K7vZJ3GP7MTFwfocE7+lXVZcKjikmkQeOZgznzyFVAM9cbZx8zVK9g1g9xdNcysWFtEsMeR0yDt9hn86vigSra9cXV9DbLqleZCXIOiIdzGC7Hox9EG5Py3pS7RrWOzmtPwUuTMkiSd6cvK+pNJ38OQWOM7AHFOct+1vLLDAgnuZ5TJpGyxqVVFaVvhAx06nyrgh5UkTiENzPK100iyLIGUCKNdIYBE30+IDcn9aCJ5Q5LFlcWs06IJZWdFQHKxfhlxpznxZU752zt556+2OBlS1nj3Ik7kp1194PCuPMl1FTfPvEUg9jkYMSLgaVUAscoy4A++KSOOcXmn0XcpCiKeOSOEZOhEk8WoebMMBnHuHKkDqQTu0DkqSyjt5WLMZEPfqGJCsCDpU9cBTjr5V9A8qiL2O39nAWIxIUA9CoP50g9st0sotbZH0lpgsrjoiOhUhmOwLAnCnr1qb7HrrVw5YycmCSSHfY4Vsjby2I2oHjNFZooCiiigKKKKCO5icra3DL1EUhH1Cmqp5W4BJLwuzurZi0sccqSRA471GcsYw/VCMeXXOPOra40ha3mUdTG4H1KmqT7K+YxZIqlS0cme+VSXZGVtIk0AbKchdI32zvQNvZ00c/tMMqA5ETmNxhkOkpp0YHd407L1Axk5NeeY+AfsxReWuGihlWRoXGTvmIlZ85VQHLYII26iubtCudVxZ3Nq/hdHAlhbBJGHVSwODtnZh643rll45etBPBJLBMhjw8kyaQhO2lmXws2RjYDfpnSTQTfGObbe7spY3Jt5CupBJkIxQhspKBpZSRjUKTOKcPaUYCK4Pm2SmogHCoo1O3npXHzX19cGuwgUXjS94ylS74Cuyt3RWNz4UVcYMjdPhANM3KXL9rdWmhPwpocossTHBVt1k0k4cOOuR4iKBRtLd5bFrSdmuIhqAjC+OGVOghfOZM9SmMBSdxTP2Qc+iVVsbk4mjGImbA7xQdlO/vj5bEVFX3Drmwus3CCSGche9jGNRUdXjz4dSj3c6Vxk56Uvc68K3jvIH/DVk1vGfdy2FYSHdm+ZxkdFAoPow4IpL5KRra7vbHfulYTwZ6BJScqD6Bga6ezfmYX1mrFg0sZ7ub11DYN/eGDTSIhnVgZxjPnjrjPpQbKKBWDQIvainfewWp/t7pM/yp4zTygwKUooPaeKtL1jso+7U+s0mGf7qmB/eNNwFBmlztFYjhd9j/y8g/NSDTHULzpamWwvI16tbyqPqUOKD5z5J51vbIdza91pkYtiVRgnGn38gjp61YXA+2+Mkpe27RnONcR1L6bg4I+2aqzlW0M0kYUOO6zIzqoYrGuNR0n3sEgkehNSnOHD2jnm1MNQVAGTeORWTVqBxhWIwdI6ZoPoXlOezeAGyZGjJySrajq8y5Pi1fzb1647xSRGWG2j7ydxlSwIjRc4LyN6eijc/qPmuGaW3kFxw1pI2VBJOiggR4wCWBJLJ55PXJ6DFXV2ado6XyiG40xXQ+HoJR+8gPn6ighefOGRGeGK4fvp2R5pXIICjdVCKDqjjzqOVBK6QTnFJV+9xMPZUV5Y5JY09o06gCzBVBkXwmQbDUD4h1z5WZf8hSX17NNeyMsCtphjQgMVG4OsbqOvhyd8nbOKlOOxxQSWEEYjigiZp3GyqqRIRn/GwOaBX7WeGQ2XDYI0BOJwTIx1MW0tlmPxE4A+QxWzsRaaOS/t5zl9UUxPzkTcfliujiF/Hf3ttJcKosIlmljEmR3hjCgzMpGyDVhc9evpWnsr4tFdcT4pPApEbiLTn0GV6eQOMgUFrUVmigKKKKAooooPLCvn/iZHDOK3ETqqwSv3yNjdgw8KluioCWBODj0zvX0Eaq/tt4BrgS9jGZLY+LzzGxw2R6Dr9CaBG5gs+9DzwEoUOvvEJAck4JCA+8ckj0Ub4wabLLku7iaOQd1dwIpeFFIi1yNuryg+F8DyBG23rlIntkhjE9nM5BAYRYEibtp0svUZAyV/jA6Zp/7OOb3ih9mu4Zi0Wpg8SGRRFrKjZfFpUgqDjoBQdfJPGWS6ubS7iaJXPeQd+FGssB3qgjw41eIKCetbudeF+wr7bY6bd9arPhcxsrtp1SIPJSeoxgGpHmEW/E7NjbGKd4mDop3w67lCOqlhlennWg2UptVNuO/tZY8SW0j+NNQ3EcjeanI0MfLqMYoOd+Z+8hKXkRh8PeC5TxIoBxHKUPjjDHcBh0zvXHfcuQcVs2ktHWN2LCRV3iaQeE5TyORs64OMdRSzy/czI8sDq/foSQ83g0xAAGQ6s/ifCZDnAxp616v+IPw2QXFqQqy6Q6acRFgCRqQDwlgPCdWrzb0oI7sXuWtOKPbPlRMjLg7ZaPJGPycfPBr6CBr5q5o4igvYb1FMQLpOY2BDhsgSBdsFTgtnz1Yr6RtZw6K6nIYBgfkRkUG2sNWaKCP4LwwW8egHUSzO7HqzMdTMfvUhRRQFarqPUjL6qR+YxW2sGg+f+yXhB7y7liJNxayYWLPhkjOpJFK+pA2PkQKmIhB7DeF4M2NzLK0PhbXFMv4Kqw+EErsfh3HnUFy9xH2K44rcxsO8inZTESFDpJI0YIz5rIVb6A02cX4SlsbO0eQm1uypulGTlxv3ocHwK7lQx6bL6nIYt7WaK7SNhALmCywyDGi6izjQcnKsqq3XIBPmDVM9+QyyRsFkDa4dB9wDLaDsMEeW/qMb1a3E7iNbTiIuSxkditnMxClzD/o6AMPiVgSRtkEnzNRkltbX80LLH3cgg7mcq40xTkBbd9QOGDaSPPyzQWVyFzqt5Yd+4Jli8M6IpY6wBuqjc6tiKh34F+1LuaS/JjS1KokCOMYYLMwmOPFnbIG2PPzqu+xzjgs+JPFKwSOUMjFiFAZCSDnoBnUOtWFy3CeJ9/I4ZLN53dxjT7RjCIM/7kKqk/vE46ZyCvz9xGDiN2ncPm2tYykjIdKyaiG0IcadIwqk7gFlztTJ2D2QEF1OFCiWchMADwIABgeQyTtVU85cb1Tz+zse7mYgxgbIFPdqEwejJgEev0r6F7PuDi14fbRYwwjDP/Mw1N+poGOiiigKKKKAooooCtVxCrqVYBlYYIIyCD1B+VbaKD585w5WPC75ZVJSzlbIYgskbE+44BBC/MeX69r8Qmsp4THGTPoBiEOJxPGNCaCw3VNmfJGQzD73JzBaJLbypJEJVKHMZ31YGQPrmq/7EOBQJbm6STXLINLLg/ggHPdb75Hr54oOocycLuXC3CtZ3JGPxA1vJn5SjGfLzrq7m4sHVreVbm2nkJbvmCmN26ESoCNLHbJHU9d9pvjXD1ncxXNqk8DkBXwpKbb6gdxvuGWlviPZPAVZbW5urZWGDGshaIj0MZPT70HNzna2UxE13A8Eq4Eg3Qum26TL4XZcAgE5xkY3FR3NPLdyYVdJEurbAaN1TDRKMMriNNpACMnTgtnfpit7cL4tZQmB4ouJ2mMFGJWTT6ZbyH0aoWw7Qhw64itxBLBasR3kVwGLQ5OG7og+JD1xvvmgWONxLcWXf43G2on4sklB6sx+AdBhmOTirO7D+aRPaC1kz31sNO/mnwn7e7+VJ/P9hazXNvc2c8TxTEgxK+kCTG2lcfhmToWxsQPWoYu/DrpOIW4OAxWeHBBUk6GDL8Kk7KWOWI1dDQfS1FRvAOMxXcCTwPqRxkHzHqCPIj0qSoCiiigK8ucCvVLvP/GRaWFxNnDBCqfN2Glf1OftQUNy7xBTxNXl0d37c7NkDJ7zVGMk/CPT5mrA4VJEYeKGR+9jgVrS3XzMTEsuk/ES5CAj/diqc4ZwnvgqjDTSZCIDvhQWZ5D5ADJ9T8quTh9lFmwkdxHb21nHLdeSZXLQg+pBLtj6fKg1Jwk33DLKxRjHKiySO5GopJCWQgnyLSHrnyNLPAeDTw8LnuG8UlxI1sUZwo66I2DHoyS5bO22fSnzl3mJEt764WPDGci3DY1SGYK8aDHTU7Zx8zSXHYTNY3kUzAraXRkldshHkZ08A6lVALMTjbIoEPitkIjb98C2GKzKN/dcal1ZOT16VfPNXMjLbyRcPUAIgVpyMRRg4UIn78m42Gw8znFUbzfCmCY3QaZCojVtYGVDFlfA1rqyAQvlTnz1zaeKm34dw0FlbSZDgpqYdBv0RfeJPyoOfknl2G54qsdoh9ktGV5Hbxd46dDnyBbOFHkPnX0Kopb5C5Uj4darCmC58Ur4xqb/ACHQCmagKKKKAooooCiiigKKKKCF5y4g8Flcyx++kbFfr0FVh/3cubO+P7GOWjgRrpJWyjsx2AH75Az1GNqtbmLhwubaeAn/AFiMn0yNqVey9pWN6biN0l7yNW1+emJF2PmMjII9aDdyn2hQ3LmC4U2t2pw8Mnhyf4GPX6da2c8cD4jdMgs7tLeIA69m1lt8eIdR022+9cvapwK2uLfEkYNw7JFBJjxB3YKNx1AGSQaR2TjXCJEiik9sjbOhN3yFGT4ffQAfPFBY/LB4jDohvgk46C4iOCP/AFEYDf8AiWp/jHDhPEyFUJIOkugkAPkdJ61XHBO2mBmEd7BJbSdGO7KD8xgMv0IqxuE8ZguU128qSr6owb88dPvQUtzvyC+EWKJXmJIkaK1kjXOM+EqSCPr+tI1/ylewaxIrorDxajoD4GoZDMNX0wcV9XyIGBB6HY+X9KrLtCsIrNO9UhdWwVRmQ432b32PzLBR86CpOUOarvhM2Qp7uTdonGNQ8mHmrY6Gr45W7S7C9ACyiKQ/2cpCHPoDnDfY1SH/AHYfU894hRMhjFuZHY+5H8iw3PmBucZFQdxwiNWZZXeJx7ydyzqrddGoHoAevyPyoPr1WB6b1mvlHl+zumkWOyvGHQLhnjGSryEBM9AF69N63wcQ4vLC0i3NwUDBD+Ic5KlhgeeQDg0H0rxjjdvbJruJkiX+JgCfoOp+1fPnan2h/tErDAhWCNi2o9XPQNt0Xrjz3pVPBbmfvJHLyOi6mDEu5QYJdSfeCgjOPUHzqc5V4Q6Nrjl0uAGD9Ux/FgE49WwQPiFBp5Mt5W1lJY1XAVwNBZkHiKkGRHweh0ncU2rxuW9kRswaFf8ABgEDZcKpUMYwzZVt4zuSulT0pluOH281mwubaKO8k/DR1URK5fcOGB0OoUFyQT0PTNSX/dvh9tbK1mq9+47mGWKRgXkOxJZW3AI1H0ANBA8lxMJZvw2dopmMFqfEsDaQpeabGPCuwAyQM4FbZpxLwa5hIBd4prq4dPdTxtKoyR1bTsOuAT6ZYeN8VjtLGa3syJJ0hcsVIwh0nMkj9M58WDuTik7mC+js+Ejh9ppM8sGu5Or3QU1NqY/GwyqrnOAcUFa8aUSSRQwZIcRKgbUDqOQARuoPi305HmPSvonkDkSHhsfh8czAd5IcZ/lXbZarLlbh8NzxWwgtQO4soRJKwJYGVhrbf11lR9jV9igAKzRRQFFFFAUUUUBRWCa5r/iMUKF5pFjQdWYhRQdVYzVU8x9tdtFqW0jed/Jj4I//AOiPtVacY5+4lfnu+8YA9IrdWGc+R05Y/nQfQXHucrGzz7RcIhHwglm/wrk0jcS7crRNoIJZT5FsRj9cn9Kr3gvZPxK4wxRYQ2+qZsN9dIBJ+9dfGOzaK1uLeCW5eaSQM8kcUelu6VWJKEk5bIwAcZoJOy7TW4hxHh6zxJBFHcatmLHJRkXUTgdSK7+dO0p7Li1x3USTaESLxlhpI8bBcepIz/KKieE8hR3PeLAojAWLS8rszqZVEhLICMPGPIbb11cnckQ3rXftuqWVJtAlR2AcYC6h6jwk5wfP0oNNz2sW114b/hkUi9NSsGYfTUoI/wAVRHt3C1YzWF3eWE3kCpkQ/IlMtj65FPX/ANGrBjgPOPXxqd/roz543A6Goi/7DwQTb3Rz6Sptv5ZQ7eXlQc/KXbLNE3d3+J4+gmQeMfMjo36GrX5bls7ktdW8gnaT4mOWRdvAFO8a+ox9aoe77JeIKTpWKQD4kkyPUbEZ3GD964F5Q4rZusscMyuNw8J1noT1Un089qD6auODQu6u0allOQemDkHVj12G/XYegqv+aeVXM9vbQHwzu7yuwyUQFSxz5kjAHzLZrg5b7R+IQoP2jYzugwO+jjII+bL0PnuD5Han7l7mWyvT3lvKjyadJB8LgZzgodxvQKF7yXblo/we7k03DqUJRwiKIoxqU53yCR5kn51wcscEaGOS3U5bS8YPT8aAi5iP1KP+lW9pHXG/rS9w+3Av7lWXOoR3CH0Yq0DY+eFH5igU4OBqkw7smI+FoGI9zWCYwynqgOqFl9O79AagOMiBZvwY5IL2M5cZMcURIx/rMbhveXY7HB2JAueazRjllBOMZI3xkN/UA/auW44aDMkynSwBV8D308lb6HcHyyfWgrbgQtEE09+kczqQIgsZkhORsLZCCNRJ3A6HptTY3LC3ggmu1eN0U6YYpHRFDEkBgp3bGxwceXSscxQxT3lvGO+aaPUcwvoESsMFpD5EjYAbn6b1xS2ERu0too5LjT4rmSWaR0jUg6QPFjvScHAGw38xkInmsQexzwwBI4EVo4I0GDNO2VJVANThCTjY5bP7oJrTme4bu3DQOjs4RnZQheQBei6cs2nGcdDpIxkire5ntrLh0cbRpFC2olFjQNLI2kqqxr1Zsn1xnFcvJ3KDzTLfX6FWX/Zrcknux11SfvSHqfn9sB29kfJ5sbXXKP8ASJ8PJnqoxsn26n5n5U+1gCs0BRRRQFFFFBBJzjYEbXltt/xU/wA6ieK9qHDIFJ9qSQj4YvGT/wBP1piuuBW0hzJbwuf4okb+oriueAxxgG0trRHB6tEAAOmxQZBoK24j2pX12CnC7GQZ6Ssus4z1AxoH3JqsL6O+vbkxSmW4uAcac68Y64x4QPn0q+77lW+u8pc3qxW+d4rVDGWHoZC2cVP8t8r2tipW2iCZ95urNj1Y70Fbco9ikYCyX7l269yhwo+Rfqx+mBVq8J4LBbKFgiSMfwqB+Z6mu+s0GMVXfaXy00k0F2glIRTFN3JxIiMciRAN2KnOV8wTVi1jFBSn7MvIITFZRrdWbRrCWhfTMY9RZi0RwBKVLIT868xcwyQq6RWF5bWsh0yZXUYSoIbuh/EMDoNySKs3jPKFvO/eYaKU/wBrC7ROcdMspGr71wtyncjaPil2B5BxFJjp5lQx/OgrjiPMxuysmq6h9miRoUEUv4kwPiL4BGkjYfzH0rrsObp2na6FrdtJMjIYBFIyRBcCIhiADkgliOuflTyvKt6fe4tPj+GGJf6g16flG6P/AN2vPnhYB/SOgU7fmbiICJ7DPcMr+KbumiypOSqo+642GdWDpFSScfvRsOD3Oxwp7yM7AjGcnI2H73mamhybLkauJ3xx1GtFz+SVtfkhWGHvL4/P2l1/5cUEIeI8WZQU4aqscZ7y5XpjfoAwPvefnSxzByTf3bl3gsbaTqJVlYSA/VQM9fMeVWFDyFbKMF7lv5rmc/8A71wnsr4exy6SyfJ5pGH6mgXeHvxThiBpby2vYgMmFpQkmP4JGGSfqaceCc82NxCs3fxRE7MkkiK6kHcEZ6Z8+lcydl3Cwf8AZEP1LH/rW9ezjhf/AJKH8j/nQdjc68PGc3tvt/xV/wA6477nrh5jYJf2ysynSxYMAegJXIzv9K2pyBwxeljb/eMH+tdkXKdirBls7YEdCIYwfz00CfZc5W0MTRQF7qR84NpbyElsYLs7MQzeeSa5uG2HGXRUg7qxizlmkUSTMTuXZct4umcnr8qtCOEKMAAD5DFe8UCxwHk5InE9xI11dYx38gG2+fw0HhT7b0zgVmigKKKKAooooCii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29702" name="AutoShape 6" descr="data:image/jpeg;base64,/9j/4AAQSkZJRgABAQAAAQABAAD/2wCEAAkGBxQTEhQUEhQWFhUXGRwZFhcYGBkXHBwcHRwcFh4cHBgfHCogHB4lICAeITEhJSorLi4uHiAzODQsNygtLisBCgoKBQUFDgUFDisZExkrKysrKysrKysrKysrKysrKysrKysrKysrKysrKysrKysrKysrKysrKysrKysrKysrK//AABEIAN4A4wMBIgACEQEDEQH/xAAcAAACAgMBAQAAAAAAAAAAAAAABgUHAQMEAgj/xABIEAACAQMCAwUGAwUEBwcFAAABAgMABBESIQUGMQcTIkFRFDJCYXGBI5GhFVJicrFDgpLRJDM0U2OywQgWJVRzovAXRaPC0v/EABQBAQAAAAAAAAAAAAAAAAAAAAD/xAAUEQEAAAAAAAAAAAAAAAAAAAAA/9oADAMBAAIRAxEAPwC8aKKKAooooCiiigKKKKAooooCiiigKKKKAooooCiiigKKKKAooooFnn7mpOH2rTHBkPhhT95yNvsOpo7PrWRbKKSYkzTfjSk59598D0AGAB5AVXHacHv+NWlinux6S/p4j3jk/RAPzq6o0AAA2A2A+VB7ooooCiiigKKKKAooooCiiigKKKwTQZorGqsBqD1RWM1mgKKKKArXM+lSfQE/lvWytc48J+h/pQR/LnGkvLeO4iyEkGQD1GCVIP0IqUpF7GW/8MjGc6ZZl/8AysaeqAooooCiiigKwTWahec+J+zWNzN0KRtjHXURgfqRQVb2Yye18dvrr3goYKc+RYIuPXZausVUv/Z54dotJ5iN5JNAP8KDp+ZNW0DQZooooCiiigKKKKAoopU7QeIXNvCksGRGr/6SVUO6xY3ZFO2R5/Kgas1mqgbtdjhlCqzXkfxP3XdMox1Hkw+wp75Z53sr4D2eZS+N428Lj+6ev1GaBkqM5k4utrbSTsCdA2UdWYkKqj6kgVJA0m9obgvw6Jt0kvIw48iFDMM/3sH7UERYcMmkuYf2pJI5uYnZIFdkiiZSG7saCpYhD1OejfKpy/5Y7iMvw53hlXxKpkeSN/4GR2IAPquCKYOI8LjnCd4MlGDowJVlYeYYbj0+Ypfm5BhkkLzT3kvoj3MmlfoAR+tBDcudq1tJGBc95HMpIkAidlBBIzkA4z6HpuPKm7gnNFpd5FtcRyEdVBww/ukA/pSlxjln9mCS94cDhRm4t2JdZY1OW05yQ4BJFdlzwi24lbx3lgVhuANUM6KFKsOqSAYyOoINA8g1mkXg3aJAuYb9vZruPaVGVtO3xq4BXSevWnGxvo5kDxOroejKQw/MUHTWq6OEYnyU/wBK21xcakC28xPlG5/9poEnsNOeGZ8jPMR8hqqw6rrsGiI4ShPxyyMPpnT/AFBqxaAooooCiiigKrXt74h3fDdA6yyov2XMh/5cVZRqhP8AtD8U1XNvbg7Rx94w8suSo/IKfzoO/gHJ0PdW8OeJwSyKpM0etYdTDV0zpAz54qas5722lkt4eKQXMkZ/2e7Xu5OmRiQHcEY3wR9Ki+VOeuJyNbxtHBhxpXXqj17Fl8QzoyBgAjfHzpvjs4pJmuL23SHvFEMkdx3bqzqcxsjglWyCy+R2FBpse0dEm9n4jEbOXyZmDxN8xIBtn509RyBgCCCD0I3FVnzJ2fR3Ul0AXWR1WWFg2UIA0d2yHK4VhtsMBtulJXB+ZrnhDgElotQSS1diSr/GYTjovy8JzjJOaD6EoqN4DxmK6gSeB9UbjY+Y9QQdwR5g1JUBRRRQFeJUBBB3B2Oa90UFT3nLP7JvjfQIWspAy3CL4miDfEqnqgbB67DO3SvF/HAxRJfZGZgHtbkF7d5F66+9jUgOp6jGD98C15ogylWAIIwQdwQarLi/J09hNFc8O1yQRMzPZ5zgPkOY8+RHw0Ery3zJcQiOPiHdMkh0w3cTh0Y58KyEABXI8wMEg9K6O1GBjZC4jGXtZEnXHop8WPXwk0pvZ2ksh7uBpra8Y+COUwvFOBl4mXUoOrBIVvPPrWOB83x2MzWFyzvZkmOOSRSGizsYpCR4gM+8Cdt+lBanBuJJcQRzRHKSKGU/I/8AzFdtVV2N8X0y3nD9QZIZHaEjBGjWVIB8x0P3q1aDy65FV/eW37KvIZITps7qXRPH8McjDwOn7oJ2I6b7VYVQvOHBRd2k0B2LLlD6OpDIw+jAUEfzhwgELeRoPaLfxA+bxj34z6grnHzwa4uLcNa3Ht/DVGSoaa3HhSZMZyoGyyAdCOuMUxcvzma1haQEM0Y7wEY8WNLDH1zW7hFj3EMcOSwRQoJ8wOn6UC3wTn5Je7Fxbz2plx3bSLmJs9MSrsPL3sda39p/FBBwu6c7Ep3a/VyEH9c/apGHgyLbywSkNCS+AdtKMS2nP8JJAP0qnOeeLreNacJtJmnVX0vMd9RzhRke9oXOW+VBbPZzZ9zw2zTGPwlJ+reI/wBaZa1WsIRFUdFAUfQDFbaAooooCiiigw1UdNYR8T5knjlXXFFGyt/cUL/zN+lXbczBEZj0UEn7DNUb2RcDTiEl9czGRSZPC8UjRMCxMhGVIyMFdjQO/B+zWCIwyuXM0B1KokYxsyHwOUIyCdKEgEDI9K8vdXV9ZTJc28SqUZlkjfWFeI50vGw1BtS42zXvmuO7sjaPbXLmIusEomAlXxkhZGIAf3iFJB2FMVhNHAqx3BjilmZ3MevIZifHoJAz1Bx13oKxsucYbS2dI5GPeMpTSzERKcDwqS2g43CkknJ1Y92u/mXgjOlyZ9Juo5O/sXBZEcHuwTjpksPEvlmtPCuz8H2wWztb3UM0iK5AdHSQa0YKwOk6Tp1Lg7VKc/35lsEWOMtcRTorICxZGj8THIG6lR1OAQwoEzlfmabht7O1xoWN5tN1AgYCIk475PRT1+Yz6VflvMHUMpDKwyCOhB3Bqpu0BYbu3tbyBATIrvPp2LQRqGlQjIDMCNs+YAqV7HuOAxyWTPkwaWgyfEYHGpAf4l6HHTagsmiiigKKKKArBFZooEXnTkkSst1afh3MbrLoB0pMUIYB/IMcYD9RmoTivG4HWSTukJmDRXFrMme7uVQsmofxKCmodfw96tSk7nrk/wBp0XFvhLuEhoyThX0nOh/XzwfLNBXHYXbg8RuXXAVYiAASQNbg43GTjBGTV81WPY8VM3EyIjD/AKQPw295SRll/l1ZI+tWdQFeWr1RQJbcyPYMU4jkw5Jju1QlSMnwyqoJRh640n5Vw8W7YeGxr+DI1xIdlSNHGT5DUygf1p/kiDAggEHqCMj8q4oOC26MXSCJXPVgig/nigq+5sOLcaOJ19gs+ukHLP6ZXOW++B9ameUeRbSzvVEQZ5IItUkjnJ1SeFQB0XChjt6078b4kltBLPJ7saljjqfQAepOB964OTrF0hM03+vuG76X5agNKD5IuF+xoJ4VmiigKKKKAooooFftNv8AuOF3j5we6KKfPU5Ea4+7Cq+7LuSZn4ek8V/c2xlYtoj06NiUBIO7ZAFTfb9dkcPSIZzLMowPPT4sfninvlnh4t7S3hHwRqv3wM/rQKMvGb2wkReJd3cWjkJ7SiaSjHAXvY9xjPxCurmy2hvghChzaXKd4rYxobAZt/hKHWG+WfKmrjHDkuIJYZBlJEKN9CMfp1qtez0iOG6a8dVjgDWc5f4xESUb5nQ5X57YoGq7u4uGJGzMfZTkPK5aRkJGYxq6lOqjOSCRSF2n8IEj23EHjaNJcRzK7YC/7pmw6gHGxBPmM1N8uRG84feKbgSwoJILcL5KgEiM3mZN169ABtvUF2g8z/tC1jjhUtCqJNNIBkd4BkQ5zgddyfUD1oDs54fJBJFLL47O4eW3hjJ1KmvxF/eIKuylepzt60vwzix4k80arFHZzLDJpIGuJ2ZTkZ3wpB2B6DOKtPm7iEUXCo7hQiiPuZoVJCgsrK6qPr0qnOYbhTNO2l2E8TNIRk/iM2oDwMuwY4AbPyoPphHBAI3BGQfUGil7kXivfcPtZDsTEoI+ajQf1FFAy0UUUBRRRQFYas0UFYXfEP2dx4mQ6be/Rcsdgsi+EZP2A/vVZ2aVe0TlFeI23d5CyKdUT46HzB+RG1KvZ7ztJDJ+zeKfh3CeGORjs48gW6Z64bzFBatFYFZoCiisGgWObnMsltZp/bP3kvniGIh2z/M2lfufSmdRSJa8QK8fmhkO0lqhhz/CzFgPTrk/SnygKKKKDxLIFBJOABkn5Vrs7pJUWSNg6MMqynII9QazdJqRl9VI/MUs9l+P2bbgfDrT/C7LQNlFFFBWPbBOiz8L70kRi41NgFjhQD7o3O+B9675e13hyMVczqR1DQuMfUYpd7WTDLxOyhupTFCsMrtIpI0Oc6W898oNqSm4XJJIyuqq0IDYMb6yhGVkYDUwBG+nAwetBdNl2j8MlAIu41/9Q93/AMwAzXz/AMeumnu5ZYwzRyzSSKuGZNOQofSCMk+o+VNXCjLDw94cQy2k2VjuinSRwdUa94Fxk9HOwPr0pc4nyxLbDvYToQkROSw95hkDrkg+ZUbUE1ydx26WO6hTREkpDszCQ6gVMR0HDjxYxkny2NRXAfZYonEyEsGdFMNw6SN6DQCwbPzABrv4fxlprpYTAkU7rFBCmrEahQfF4lIxuW04zv1BrRcctiKefVNrEErhtQKDYAl8q2pevUgDbrQdV/zC1zaRJNlI44hFCgK9f9WzyFkIyV2GMFd/WtDSJHciWNwkKI4RlaGVmZdj4VcJjJ8JIHTODiumx5YlbhqzTvJHG8iLEjsg1F5B+IGZcxrjfBO/U7VH8fhjhneJtQ0w4V1CJoBO5JVsSZUAe8feoHvs6mf9nwYGR+JgkZOO9frRUz2ZcH/8LtTnGULYwPidm/60UFk0UUUBRRRQFFFR3HuLpa28s8hwsa5+p6BR8ycDFBwc3c1Q2MYaTLSPtFEm7u3oB6fPpVD80PecSulaaIRyyKVtolxq2OcN4sqcZOpsdOlN/EOCvd8Pl4pcSYujiSDBI7uINgRAA+8wJHrnHQ1Kcn8Dt4uHNdSHvZihAwWDRnPhiUE5Rw2Ac76vltQQnZ52iS2k3sHE9Q0toWRzlkP7r77r0wf/AILuVgQCOhql+Pclxi0deIHRc5aQX+5SRm30S493Awu+BtkeleeyrnmWCROHXwZQcLbu4IIzuqknqp+FvmBQXZRWAazQVp2p2/cXXDeIL70c4if5q+36DV+ZqyVNIXaxH3osLYDJmu0/JPEf0p9QYoPVFFFB4mHhP0P9KUuykj9nR46B5R+UrU030mmN29FY/kCaVOyNMcLtz+8Xf/E7NQOVBorBoKh5udG4j7RIRot7y2ibVjTgxknOfQuKkeYoVvXS/wC6ItoDocksrXEWfGcA7xLnUM+9hvLBpc5kTveD8Vlb3n4icbfuyJCB+Qpw5X4i0NillKO/uk1Q90vUr8LP+4mhhlj88ZoJvmuytzw+SFyI4igSLQNw39n3YHVtWMYpS5C5KjmsS92TJLKjREHYxYJBHr3mrq2fIY6VPci8JbQDdv3txbs0I3ysYXGnQuBuU05c7mo7mPmZeHy3EMZ/FndZU1EBUDrpdiT4RgoSASMlxQVlx6FpVitXQLLal9bLhXGGCAd40hGWxqAwvqPSurhkNtaPML2Uzd7C01lITmNy4KhnHXvAfXpg1FOq97I7vMsrePVgmRskghgoMbFtiARuCMGu48rSRd4L6OMGWPXENWlkXc5QAbFGOWUZGG3GNwDXdX8vE7i0tLMtbxW2GaVhhiFUJkRHy3IXUN856dVvnuGJbz2CzIJZI4dS5JMjyEyairBdWDk5BAHkKjOC80vaNMhQpPIqxSTFmyiDJLKSDgtkHV0wBimzsa5YWe6fiJjZIk2tw5LFnxpZyfPG+/qflQXJw2yEMUcSe7GoUfQDFYrrxRQeqKKKAooooCqW7YuOGa8t7CM+FCJJgDjLYyo+wBP+VXPI2ASeg618zwwtdcSuLlXZWMheFyA2rxFEGjBLYAxpAPTyoGrhEk0NxGjpM1prNw0WNbEruJMdVXUQ2k9dOQSes7ztxGzxb3ltOEkedQzJllIUMxMkO2oggYLAeW9KLcTYTOXlETZRWQAyyM+CR3a50SHPxuTjHSpXg/AY5bqKK6BSV3kkBL67hToyuuXGjO2RHg422oOjnPnaaTh7RS25QzkIJF8auhPiITOtcjbO65OxNJvF+ELPbCeCU5gXwoz5woI1Hc5jwc4B8xgaidnzjvLVxw5o7uOY3aRyh3Sb/WMzHQCHXZiNW2RtgYxXviVzwy+huEkhW1uwpYq+lH16dY8Q8LH+E5I9KCb7J+cxf22mQ/6RDhXz8Q8n+/Q/MGnyqAi4Y3BOJ2lwHZrS4wC5wPfHiVgMDbZgcdKv1W9N6BS5vTF9wmQ+6s8qn6vA6r+u1Nwpe55gY2wkRSzQSRzgDc4RgWwP5dW1THDr1Jo0liYMjqGRh5gjIoOqsCs0UEJzrc91YXcg6rBIf/aa5OzWLRwuyH/BU/nvXH2vXGjhN1jq4VB/edVP6Zpi4BB3dtAn7sSD8lFBIV4lbAJ9BmvdcHHpwltO56LE7H7KTQUqt0Zbawsc+K7vZJ3GP7MTFwfocE7+lXVZcKjikmkQeOZgznzyFVAM9cbZx8zVK9g1g9xdNcysWFtEsMeR0yDt9hn86vigSra9cXV9DbLqleZCXIOiIdzGC7Hox9EG5Py3pS7RrWOzmtPwUuTMkiSd6cvK+pNJ38OQWOM7AHFOct+1vLLDAgnuZ5TJpGyxqVVFaVvhAx06nyrgh5UkTiENzPK100iyLIGUCKNdIYBE30+IDcn9aCJ5Q5LFlcWs06IJZWdFQHKxfhlxpznxZU752zt556+2OBlS1nj3Ik7kp1194PCuPMl1FTfPvEUg9jkYMSLgaVUAscoy4A++KSOOcXmn0XcpCiKeOSOEZOhEk8WoebMMBnHuHKkDqQTu0DkqSyjt5WLMZEPfqGJCsCDpU9cBTjr5V9A8qiL2O39nAWIxIUA9CoP50g9st0sotbZH0lpgsrjoiOhUhmOwLAnCnr1qb7HrrVw5YycmCSSHfY4Vsjby2I2oHjNFZooCiiigKKKKCO5icra3DL1EUhH1Cmqp5W4BJLwuzurZi0sccqSRA471GcsYw/VCMeXXOPOra40ha3mUdTG4H1KmqT7K+YxZIqlS0cme+VSXZGVtIk0AbKchdI32zvQNvZ00c/tMMqA5ETmNxhkOkpp0YHd407L1Axk5NeeY+AfsxReWuGihlWRoXGTvmIlZ85VQHLYII26iubtCudVxZ3Nq/hdHAlhbBJGHVSwODtnZh643rll45etBPBJLBMhjw8kyaQhO2lmXws2RjYDfpnSTQTfGObbe7spY3Jt5CupBJkIxQhspKBpZSRjUKTOKcPaUYCK4Pm2SmogHCoo1O3npXHzX19cGuwgUXjS94ylS74Cuyt3RWNz4UVcYMjdPhANM3KXL9rdWmhPwpocossTHBVt1k0k4cOOuR4iKBRtLd5bFrSdmuIhqAjC+OGVOghfOZM9SmMBSdxTP2Qc+iVVsbk4mjGImbA7xQdlO/vj5bEVFX3Drmwus3CCSGche9jGNRUdXjz4dSj3c6Vxk56Uvc68K3jvIH/DVk1vGfdy2FYSHdm+ZxkdFAoPow4IpL5KRra7vbHfulYTwZ6BJScqD6Bga6ezfmYX1mrFg0sZ7ub11DYN/eGDTSIhnVgZxjPnjrjPpQbKKBWDQIvainfewWp/t7pM/yp4zTygwKUooPaeKtL1jso+7U+s0mGf7qmB/eNNwFBmlztFYjhd9j/y8g/NSDTHULzpamWwvI16tbyqPqUOKD5z5J51vbIdza91pkYtiVRgnGn38gjp61YXA+2+Mkpe27RnONcR1L6bg4I+2aqzlW0M0kYUOO6zIzqoYrGuNR0n3sEgkehNSnOHD2jnm1MNQVAGTeORWTVqBxhWIwdI6ZoPoXlOezeAGyZGjJySrajq8y5Pi1fzb1647xSRGWG2j7ydxlSwIjRc4LyN6eijc/qPmuGaW3kFxw1pI2VBJOiggR4wCWBJLJ55PXJ6DFXV2ado6XyiG40xXQ+HoJR+8gPn6ighefOGRGeGK4fvp2R5pXIICjdVCKDqjjzqOVBK6QTnFJV+9xMPZUV5Y5JY09o06gCzBVBkXwmQbDUD4h1z5WZf8hSX17NNeyMsCtphjQgMVG4OsbqOvhyd8nbOKlOOxxQSWEEYjigiZp3GyqqRIRn/GwOaBX7WeGQ2XDYI0BOJwTIx1MW0tlmPxE4A+QxWzsRaaOS/t5zl9UUxPzkTcfliujiF/Hf3ttJcKosIlmljEmR3hjCgzMpGyDVhc9evpWnsr4tFdcT4pPApEbiLTn0GV6eQOMgUFrUVmigKKKKAooooPLCvn/iZHDOK3ETqqwSv3yNjdgw8KluioCWBODj0zvX0Eaq/tt4BrgS9jGZLY+LzzGxw2R6Dr9CaBG5gs+9DzwEoUOvvEJAck4JCA+8ckj0Ub4wabLLku7iaOQd1dwIpeFFIi1yNuryg+F8DyBG23rlIntkhjE9nM5BAYRYEibtp0svUZAyV/jA6Zp/7OOb3ih9mu4Zi0Wpg8SGRRFrKjZfFpUgqDjoBQdfJPGWS6ubS7iaJXPeQd+FGssB3qgjw41eIKCetbudeF+wr7bY6bd9arPhcxsrtp1SIPJSeoxgGpHmEW/E7NjbGKd4mDop3w67lCOqlhlennWg2UptVNuO/tZY8SW0j+NNQ3EcjeanI0MfLqMYoOd+Z+8hKXkRh8PeC5TxIoBxHKUPjjDHcBh0zvXHfcuQcVs2ktHWN2LCRV3iaQeE5TyORs64OMdRSzy/czI8sDq/foSQ83g0xAAGQ6s/ifCZDnAxp616v+IPw2QXFqQqy6Q6acRFgCRqQDwlgPCdWrzb0oI7sXuWtOKPbPlRMjLg7ZaPJGPycfPBr6CBr5q5o4igvYb1FMQLpOY2BDhsgSBdsFTgtnz1Yr6RtZw6K6nIYBgfkRkUG2sNWaKCP4LwwW8egHUSzO7HqzMdTMfvUhRRQFarqPUjL6qR+YxW2sGg+f+yXhB7y7liJNxayYWLPhkjOpJFK+pA2PkQKmIhB7DeF4M2NzLK0PhbXFMv4Kqw+EErsfh3HnUFy9xH2K44rcxsO8inZTESFDpJI0YIz5rIVb6A02cX4SlsbO0eQm1uypulGTlxv3ocHwK7lQx6bL6nIYt7WaK7SNhALmCywyDGi6izjQcnKsqq3XIBPmDVM9+QyyRsFkDa4dB9wDLaDsMEeW/qMb1a3E7iNbTiIuSxkditnMxClzD/o6AMPiVgSRtkEnzNRkltbX80LLH3cgg7mcq40xTkBbd9QOGDaSPPyzQWVyFzqt5Yd+4Jli8M6IpY6wBuqjc6tiKh34F+1LuaS/JjS1KokCOMYYLMwmOPFnbIG2PPzqu+xzjgs+JPFKwSOUMjFiFAZCSDnoBnUOtWFy3CeJ9/I4ZLN53dxjT7RjCIM/7kKqk/vE46ZyCvz9xGDiN2ncPm2tYykjIdKyaiG0IcadIwqk7gFlztTJ2D2QEF1OFCiWchMADwIABgeQyTtVU85cb1Tz+zse7mYgxgbIFPdqEwejJgEev0r6F7PuDi14fbRYwwjDP/Mw1N+poGOiiigKKKKAooooCtVxCrqVYBlYYIIyCD1B+VbaKD585w5WPC75ZVJSzlbIYgskbE+44BBC/MeX69r8Qmsp4THGTPoBiEOJxPGNCaCw3VNmfJGQzD73JzBaJLbypJEJVKHMZ31YGQPrmq/7EOBQJbm6STXLINLLg/ggHPdb75Hr54oOocycLuXC3CtZ3JGPxA1vJn5SjGfLzrq7m4sHVreVbm2nkJbvmCmN26ESoCNLHbJHU9d9pvjXD1ncxXNqk8DkBXwpKbb6gdxvuGWlviPZPAVZbW5urZWGDGshaIj0MZPT70HNzna2UxE13A8Eq4Eg3Qum26TL4XZcAgE5xkY3FR3NPLdyYVdJEurbAaN1TDRKMMriNNpACMnTgtnfpit7cL4tZQmB4ouJ2mMFGJWTT6ZbyH0aoWw7Qhw64itxBLBasR3kVwGLQ5OG7og+JD1xvvmgWONxLcWXf43G2on4sklB6sx+AdBhmOTirO7D+aRPaC1kz31sNO/mnwn7e7+VJ/P9hazXNvc2c8TxTEgxK+kCTG2lcfhmToWxsQPWoYu/DrpOIW4OAxWeHBBUk6GDL8Kk7KWOWI1dDQfS1FRvAOMxXcCTwPqRxkHzHqCPIj0qSoCiiigK8ucCvVLvP/GRaWFxNnDBCqfN2Glf1OftQUNy7xBTxNXl0d37c7NkDJ7zVGMk/CPT5mrA4VJEYeKGR+9jgVrS3XzMTEsuk/ES5CAj/diqc4ZwnvgqjDTSZCIDvhQWZ5D5ADJ9T8quTh9lFmwkdxHb21nHLdeSZXLQg+pBLtj6fKg1Jwk33DLKxRjHKiySO5GopJCWQgnyLSHrnyNLPAeDTw8LnuG8UlxI1sUZwo66I2DHoyS5bO22fSnzl3mJEt764WPDGci3DY1SGYK8aDHTU7Zx8zSXHYTNY3kUzAraXRkldshHkZ08A6lVALMTjbIoEPitkIjb98C2GKzKN/dcal1ZOT16VfPNXMjLbyRcPUAIgVpyMRRg4UIn78m42Gw8znFUbzfCmCY3QaZCojVtYGVDFlfA1rqyAQvlTnz1zaeKm34dw0FlbSZDgpqYdBv0RfeJPyoOfknl2G54qsdoh9ktGV5Hbxd46dDnyBbOFHkPnX0Kopb5C5Uj4darCmC58Ur4xqb/ACHQCmagKKKKAooooCiiigKKKKCF5y4g8Flcyx++kbFfr0FVh/3cubO+P7GOWjgRrpJWyjsx2AH75Az1GNqtbmLhwubaeAn/AFiMn0yNqVey9pWN6biN0l7yNW1+emJF2PmMjII9aDdyn2hQ3LmC4U2t2pw8Mnhyf4GPX6da2c8cD4jdMgs7tLeIA69m1lt8eIdR022+9cvapwK2uLfEkYNw7JFBJjxB3YKNx1AGSQaR2TjXCJEiik9sjbOhN3yFGT4ffQAfPFBY/LB4jDohvgk46C4iOCP/AFEYDf8AiWp/jHDhPEyFUJIOkugkAPkdJ61XHBO2mBmEd7BJbSdGO7KD8xgMv0IqxuE8ZguU128qSr6owb88dPvQUtzvyC+EWKJXmJIkaK1kjXOM+EqSCPr+tI1/ylewaxIrorDxajoD4GoZDMNX0wcV9XyIGBB6HY+X9KrLtCsIrNO9UhdWwVRmQ432b32PzLBR86CpOUOarvhM2Qp7uTdonGNQ8mHmrY6Gr45W7S7C9ACyiKQ/2cpCHPoDnDfY1SH/AHYfU894hRMhjFuZHY+5H8iw3PmBucZFQdxwiNWZZXeJx7ydyzqrddGoHoAevyPyoPr1WB6b1mvlHl+zumkWOyvGHQLhnjGSryEBM9AF69N63wcQ4vLC0i3NwUDBD+Ic5KlhgeeQDg0H0rxjjdvbJruJkiX+JgCfoOp+1fPnan2h/tErDAhWCNi2o9XPQNt0Xrjz3pVPBbmfvJHLyOi6mDEu5QYJdSfeCgjOPUHzqc5V4Q6Nrjl0uAGD9Ux/FgE49WwQPiFBp5Mt5W1lJY1XAVwNBZkHiKkGRHweh0ncU2rxuW9kRswaFf8ABgEDZcKpUMYwzZVt4zuSulT0pluOH281mwubaKO8k/DR1URK5fcOGB0OoUFyQT0PTNSX/dvh9tbK1mq9+47mGWKRgXkOxJZW3AI1H0ANBA8lxMJZvw2dopmMFqfEsDaQpeabGPCuwAyQM4FbZpxLwa5hIBd4prq4dPdTxtKoyR1bTsOuAT6ZYeN8VjtLGa3syJJ0hcsVIwh0nMkj9M58WDuTik7mC+js+Ejh9ppM8sGu5Or3QU1NqY/GwyqrnOAcUFa8aUSSRQwZIcRKgbUDqOQARuoPi305HmPSvonkDkSHhsfh8czAd5IcZ/lXbZarLlbh8NzxWwgtQO4soRJKwJYGVhrbf11lR9jV9igAKzRRQFFFFAUUUUBRWCa5r/iMUKF5pFjQdWYhRQdVYzVU8x9tdtFqW0jed/Jj4I//AOiPtVacY5+4lfnu+8YA9IrdWGc+R05Y/nQfQXHucrGzz7RcIhHwglm/wrk0jcS7crRNoIJZT5FsRj9cn9Kr3gvZPxK4wxRYQ2+qZsN9dIBJ+9dfGOzaK1uLeCW5eaSQM8kcUelu6VWJKEk5bIwAcZoJOy7TW4hxHh6zxJBFHcatmLHJRkXUTgdSK7+dO0p7Li1x3USTaESLxlhpI8bBcepIz/KKieE8hR3PeLAojAWLS8rszqZVEhLICMPGPIbb11cnckQ3rXftuqWVJtAlR2AcYC6h6jwk5wfP0oNNz2sW114b/hkUi9NSsGYfTUoI/wAVRHt3C1YzWF3eWE3kCpkQ/IlMtj65FPX/ANGrBjgPOPXxqd/roz543A6Goi/7DwQTb3Rz6Sptv5ZQ7eXlQc/KXbLNE3d3+J4+gmQeMfMjo36GrX5bls7ktdW8gnaT4mOWRdvAFO8a+ox9aoe77JeIKTpWKQD4kkyPUbEZ3GD964F5Q4rZusscMyuNw8J1noT1Un089qD6auODQu6u0allOQemDkHVj12G/XYegqv+aeVXM9vbQHwzu7yuwyUQFSxz5kjAHzLZrg5b7R+IQoP2jYzugwO+jjII+bL0PnuD5Han7l7mWyvT3lvKjyadJB8LgZzgodxvQKF7yXblo/we7k03DqUJRwiKIoxqU53yCR5kn51wcscEaGOS3U5bS8YPT8aAi5iP1KP+lW9pHXG/rS9w+3Av7lWXOoR3CH0Yq0DY+eFH5igU4OBqkw7smI+FoGI9zWCYwynqgOqFl9O79AagOMiBZvwY5IL2M5cZMcURIx/rMbhveXY7HB2JAueazRjllBOMZI3xkN/UA/auW44aDMkynSwBV8D308lb6HcHyyfWgrbgQtEE09+kczqQIgsZkhORsLZCCNRJ3A6HptTY3LC3ggmu1eN0U6YYpHRFDEkBgp3bGxwceXSscxQxT3lvGO+aaPUcwvoESsMFpD5EjYAbn6b1xS2ERu0too5LjT4rmSWaR0jUg6QPFjvScHAGw38xkInmsQexzwwBI4EVo4I0GDNO2VJVANThCTjY5bP7oJrTme4bu3DQOjs4RnZQheQBei6cs2nGcdDpIxkire5ntrLh0cbRpFC2olFjQNLI2kqqxr1Zsn1xnFcvJ3KDzTLfX6FWX/Zrcknux11SfvSHqfn9sB29kfJ5sbXXKP8ASJ8PJnqoxsn26n5n5U+1gCs0BRRRQFFFFBBJzjYEbXltt/xU/wA6ieK9qHDIFJ9qSQj4YvGT/wBP1piuuBW0hzJbwuf4okb+oriueAxxgG0trRHB6tEAAOmxQZBoK24j2pX12CnC7GQZ6Ssus4z1AxoH3JqsL6O+vbkxSmW4uAcac68Y64x4QPn0q+77lW+u8pc3qxW+d4rVDGWHoZC2cVP8t8r2tipW2iCZ95urNj1Y70Fbco9ikYCyX7l269yhwo+Rfqx+mBVq8J4LBbKFgiSMfwqB+Z6mu+s0GMVXfaXy00k0F2glIRTFN3JxIiMciRAN2KnOV8wTVi1jFBSn7MvIITFZRrdWbRrCWhfTMY9RZi0RwBKVLIT868xcwyQq6RWF5bWsh0yZXUYSoIbuh/EMDoNySKs3jPKFvO/eYaKU/wBrC7ROcdMspGr71wtyncjaPil2B5BxFJjp5lQx/OgrjiPMxuysmq6h9miRoUEUv4kwPiL4BGkjYfzH0rrsObp2na6FrdtJMjIYBFIyRBcCIhiADkgliOuflTyvKt6fe4tPj+GGJf6g16flG6P/AN2vPnhYB/SOgU7fmbiICJ7DPcMr+KbumiypOSqo+642GdWDpFSScfvRsOD3Oxwp7yM7AjGcnI2H73mamhybLkauJ3xx1GtFz+SVtfkhWGHvL4/P2l1/5cUEIeI8WZQU4aqscZ7y5XpjfoAwPvefnSxzByTf3bl3gsbaTqJVlYSA/VQM9fMeVWFDyFbKMF7lv5rmc/8A71wnsr4exy6SyfJ5pGH6mgXeHvxThiBpby2vYgMmFpQkmP4JGGSfqaceCc82NxCs3fxRE7MkkiK6kHcEZ6Z8+lcydl3Cwf8AZEP1LH/rW9ezjhf/AJKH8j/nQdjc68PGc3tvt/xV/wA6477nrh5jYJf2ysynSxYMAegJXIzv9K2pyBwxeljb/eMH+tdkXKdirBls7YEdCIYwfz00CfZc5W0MTRQF7qR84NpbyElsYLs7MQzeeSa5uG2HGXRUg7qxizlmkUSTMTuXZct4umcnr8qtCOEKMAAD5DFe8UCxwHk5InE9xI11dYx38gG2+fw0HhT7b0zgVmigKKKKAooooCii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29704" name="Picture 8" descr="http://www.eindtijdinbeeld.nl/snake_heel.jpg"/>
          <p:cNvPicPr>
            <a:picLocks noChangeAspect="1" noChangeArrowheads="1"/>
          </p:cNvPicPr>
          <p:nvPr/>
        </p:nvPicPr>
        <p:blipFill>
          <a:blip r:embed="rId2" cstate="print"/>
          <a:srcRect/>
          <a:stretch>
            <a:fillRect/>
          </a:stretch>
        </p:blipFill>
        <p:spPr bwMode="auto">
          <a:xfrm>
            <a:off x="6172200" y="3581400"/>
            <a:ext cx="2717960" cy="2667000"/>
          </a:xfrm>
          <a:prstGeom prst="rect">
            <a:avLst/>
          </a:prstGeom>
          <a:noFill/>
        </p:spPr>
      </p:pic>
    </p:spTree>
  </p:cSld>
  <p:clrMapOvr>
    <a:masterClrMapping/>
  </p:clrMapOvr>
  <p:transition spd="slow">
    <p:plu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an">
  <a:themeElements>
    <a:clrScheme name="Media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1825</TotalTime>
  <Words>4407</Words>
  <Application>Microsoft Office PowerPoint</Application>
  <PresentationFormat>Diavoorstelling (4:3)</PresentationFormat>
  <Paragraphs>620</Paragraphs>
  <Slides>84</Slides>
  <Notes>15</Notes>
  <HiddenSlides>0</HiddenSlides>
  <MMClips>0</MMClips>
  <ScaleCrop>false</ScaleCrop>
  <HeadingPairs>
    <vt:vector size="4" baseType="variant">
      <vt:variant>
        <vt:lpstr>Thema</vt:lpstr>
      </vt:variant>
      <vt:variant>
        <vt:i4>1</vt:i4>
      </vt:variant>
      <vt:variant>
        <vt:lpstr>Diatitels</vt:lpstr>
      </vt:variant>
      <vt:variant>
        <vt:i4>84</vt:i4>
      </vt:variant>
    </vt:vector>
  </HeadingPairs>
  <TitlesOfParts>
    <vt:vector size="85" baseType="lpstr">
      <vt:lpstr>Mediaan</vt:lpstr>
      <vt:lpstr>Jezus in het Oude Testament</vt:lpstr>
      <vt:lpstr>Dia 2</vt:lpstr>
      <vt:lpstr>Dia 3</vt:lpstr>
      <vt:lpstr>Dia 4</vt:lpstr>
      <vt:lpstr>Dia 5</vt:lpstr>
      <vt:lpstr>Dia 6</vt:lpstr>
      <vt:lpstr>Dia 7</vt:lpstr>
      <vt:lpstr>Genesis 2:18,20 en 21</vt:lpstr>
      <vt:lpstr>Genesis 3:15</vt:lpstr>
      <vt:lpstr>Dia 10</vt:lpstr>
      <vt:lpstr>Genesis 3:21</vt:lpstr>
      <vt:lpstr>Genesis 3:22</vt:lpstr>
      <vt:lpstr>Dia 13</vt:lpstr>
      <vt:lpstr>Dia 14</vt:lpstr>
      <vt:lpstr>Genesis 6</vt:lpstr>
      <vt:lpstr>Dia 16</vt:lpstr>
      <vt:lpstr>Genesis 14:18-20, Hebr. 7:1-17</vt:lpstr>
      <vt:lpstr>Dia 18</vt:lpstr>
      <vt:lpstr>Genesis 22</vt:lpstr>
      <vt:lpstr>Dia 20</vt:lpstr>
      <vt:lpstr>Dia 21</vt:lpstr>
      <vt:lpstr>Dia 22</vt:lpstr>
      <vt:lpstr>Dia 23</vt:lpstr>
      <vt:lpstr>Dia 24</vt:lpstr>
      <vt:lpstr>Dia 25</vt:lpstr>
      <vt:lpstr>Exodus 12</vt:lpstr>
      <vt:lpstr>Dia 27</vt:lpstr>
      <vt:lpstr>Exodus 15</vt:lpstr>
      <vt:lpstr>Dia 29</vt:lpstr>
      <vt:lpstr>Dia 30</vt:lpstr>
      <vt:lpstr>Dia 31</vt:lpstr>
      <vt:lpstr>Exodus 25-40: De Tabernakel</vt:lpstr>
      <vt:lpstr>Dia 33</vt:lpstr>
      <vt:lpstr>Dia 34</vt:lpstr>
      <vt:lpstr>Dia 35</vt:lpstr>
      <vt:lpstr>Dia 36</vt:lpstr>
      <vt:lpstr>Dia 37</vt:lpstr>
      <vt:lpstr>Dia 38</vt:lpstr>
      <vt:lpstr>Dia 39</vt:lpstr>
      <vt:lpstr>Dia 40</vt:lpstr>
      <vt:lpstr>Dia 41</vt:lpstr>
      <vt:lpstr>Dia 42</vt:lpstr>
      <vt:lpstr>Dia 43</vt:lpstr>
      <vt:lpstr>Dia 44</vt:lpstr>
      <vt:lpstr>Dia 45</vt:lpstr>
      <vt:lpstr>Dia 46</vt:lpstr>
      <vt:lpstr>Dia 47</vt:lpstr>
      <vt:lpstr>Exodus 29 en 40: Priesterwijding</vt:lpstr>
      <vt:lpstr>Dia 49</vt:lpstr>
      <vt:lpstr>Exodus 29: Het gedurig offer</vt:lpstr>
      <vt:lpstr>Exodus 32: Mozes bidt voor het volk</vt:lpstr>
      <vt:lpstr>Bijbelboek Leviticus</vt:lpstr>
      <vt:lpstr>5 verschillende soorten offers</vt:lpstr>
      <vt:lpstr>Leviticus 14: De twee vogels</vt:lpstr>
      <vt:lpstr>Dia 55</vt:lpstr>
      <vt:lpstr>Leviticus 16: De grote Verzoendag</vt:lpstr>
      <vt:lpstr>Leviticus 16: De grote Verzoendag</vt:lpstr>
      <vt:lpstr>Jezus: de Zondebok</vt:lpstr>
      <vt:lpstr>Leviticus 23: De 7 Joodse feesten</vt:lpstr>
      <vt:lpstr>Vier Joodse feesten in Christus vervuld</vt:lpstr>
      <vt:lpstr>Leviticus 25: Het Jubeljaar</vt:lpstr>
      <vt:lpstr>Leviticus 25: Het Jubeljaar</vt:lpstr>
      <vt:lpstr>Dia 63</vt:lpstr>
      <vt:lpstr>Numeri 19: De rode koe (middel tot ontzondiging) </vt:lpstr>
      <vt:lpstr>Numeri 19: De rode koe</vt:lpstr>
      <vt:lpstr>EEN REDMIDDEL  VOOR IEMAND  DIE NOG WEINIG TIJD HAD!</vt:lpstr>
      <vt:lpstr>Numeri 21: De Koperen Slang</vt:lpstr>
      <vt:lpstr>Numeri 27:17 Jozua</vt:lpstr>
      <vt:lpstr>Numeri 35: De Vrijstad</vt:lpstr>
      <vt:lpstr>Numeri 35: De Vrijstad</vt:lpstr>
      <vt:lpstr>Dia 71</vt:lpstr>
      <vt:lpstr>Dia 72</vt:lpstr>
      <vt:lpstr>Dia 73</vt:lpstr>
      <vt:lpstr>Richteren 13-16: Simson</vt:lpstr>
      <vt:lpstr>Dia 75</vt:lpstr>
      <vt:lpstr>Samuel: schaduw van Christus</vt:lpstr>
      <vt:lpstr>Dia 77</vt:lpstr>
      <vt:lpstr>Dia 78</vt:lpstr>
      <vt:lpstr>Dia 79</vt:lpstr>
      <vt:lpstr>Salomo: schaduw van Christus</vt:lpstr>
      <vt:lpstr>Landbelofte van Israel</vt:lpstr>
      <vt:lpstr>Elia en Elisa: schaduwen van Christus</vt:lpstr>
      <vt:lpstr>Dia 83</vt:lpstr>
      <vt:lpstr>Wat zal ik nog meer zeggen? Want de tijd ontbreekt mij om te vertellen over… (Hebr. 11:32) </vt:lpstr>
    </vt:vector>
  </TitlesOfParts>
  <Company>Baan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Jezus in het Oude Testament</dc:title>
  <dc:creator>Fam. P. Baan</dc:creator>
  <cp:lastModifiedBy>Fam. P. Baan</cp:lastModifiedBy>
  <cp:revision>209</cp:revision>
  <dcterms:created xsi:type="dcterms:W3CDTF">2013-04-16T18:58:27Z</dcterms:created>
  <dcterms:modified xsi:type="dcterms:W3CDTF">2013-06-12T21:46:39Z</dcterms:modified>
</cp:coreProperties>
</file>